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78" r:id="rId2"/>
    <p:sldId id="689" r:id="rId3"/>
    <p:sldId id="670" r:id="rId4"/>
    <p:sldId id="694" r:id="rId5"/>
    <p:sldId id="693" r:id="rId6"/>
    <p:sldId id="696" r:id="rId7"/>
    <p:sldId id="624" r:id="rId8"/>
    <p:sldId id="709" r:id="rId9"/>
    <p:sldId id="703" r:id="rId10"/>
    <p:sldId id="701" r:id="rId11"/>
    <p:sldId id="704" r:id="rId12"/>
    <p:sldId id="698" r:id="rId13"/>
    <p:sldId id="702" r:id="rId14"/>
    <p:sldId id="700" r:id="rId15"/>
    <p:sldId id="705" r:id="rId16"/>
    <p:sldId id="706" r:id="rId17"/>
    <p:sldId id="707" r:id="rId18"/>
    <p:sldId id="708" r:id="rId19"/>
    <p:sldId id="71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4F81BD"/>
    <a:srgbClr val="FF0000"/>
    <a:srgbClr val="71893F"/>
    <a:srgbClr val="9BBB59"/>
    <a:srgbClr val="5786C0"/>
    <a:srgbClr val="8EB4E3"/>
    <a:srgbClr val="0070C0"/>
    <a:srgbClr val="A95D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6000" autoAdjust="0"/>
  </p:normalViewPr>
  <p:slideViewPr>
    <p:cSldViewPr>
      <p:cViewPr varScale="1">
        <p:scale>
          <a:sx n="70" d="100"/>
          <a:sy n="70" d="100"/>
        </p:scale>
        <p:origin x="136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6AAB44-1203-49C6-9B37-E78D9DF97244}" type="presOf" srcId="{CBFFE243-ACFF-4FB5-B28B-DCBAB809859B}" destId="{F2CC57B9-2D94-4095-8E23-30F5AE418D26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404A4068-B4DC-41B9-9919-2F461C5516DF}" type="presOf" srcId="{E7F441F7-DA6A-47B9-9026-E4A70AA6D0A7}" destId="{E1611311-3EC8-4DDF-8289-C3B0C8442414}" srcOrd="0" destOrd="0" presId="urn:microsoft.com/office/officeart/2005/8/layout/hChevron3"/>
    <dgm:cxn modelId="{EFAB6808-474D-4D0E-9186-E1F78B26F7AB}" type="presOf" srcId="{F40C3A2E-2BA0-4B89-8C4D-864B19DB3F39}" destId="{D510F3E7-DB33-4954-B2CF-C4908F2CCC3E}" srcOrd="0" destOrd="0" presId="urn:microsoft.com/office/officeart/2005/8/layout/hChevron3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9D60871B-11CE-480C-B8C5-F9EDA4BB0188}" type="presOf" srcId="{88619C62-7CD4-4FEB-BBA6-56EC399D02DC}" destId="{596D230D-F71B-431E-8A20-73D1E82FABB0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5A27605-247C-4D9F-B227-A5B71EA016F6}" type="presOf" srcId="{B4CFE88D-EFE0-43EE-874E-1572B9C341A7}" destId="{900D729D-5E25-4C67-AA95-5E29587EE6A6}" srcOrd="0" destOrd="0" presId="urn:microsoft.com/office/officeart/2005/8/layout/hChevron3"/>
    <dgm:cxn modelId="{0C6277FD-DBD4-493E-89AE-7F7B555BC82D}" type="presOf" srcId="{8F174162-5F93-407A-9504-C6CA4DC54802}" destId="{06E3A52A-CAF4-4608-81DC-8C70AB001840}" srcOrd="0" destOrd="0" presId="urn:microsoft.com/office/officeart/2005/8/layout/hChevron3"/>
    <dgm:cxn modelId="{F621827A-9707-4C1D-AD17-A9BB8BB66956}" type="presParOf" srcId="{E1611311-3EC8-4DDF-8289-C3B0C8442414}" destId="{F2CC57B9-2D94-4095-8E23-30F5AE418D26}" srcOrd="0" destOrd="0" presId="urn:microsoft.com/office/officeart/2005/8/layout/hChevron3"/>
    <dgm:cxn modelId="{8EEF4D6F-586C-42BC-874E-0B0312982BCB}" type="presParOf" srcId="{E1611311-3EC8-4DDF-8289-C3B0C8442414}" destId="{C1757C67-FC47-4DC8-B127-0E1AFD19ADCD}" srcOrd="1" destOrd="0" presId="urn:microsoft.com/office/officeart/2005/8/layout/hChevron3"/>
    <dgm:cxn modelId="{72678382-B5A3-4548-97E8-277FD1EC3E0B}" type="presParOf" srcId="{E1611311-3EC8-4DDF-8289-C3B0C8442414}" destId="{06E3A52A-CAF4-4608-81DC-8C70AB001840}" srcOrd="2" destOrd="0" presId="urn:microsoft.com/office/officeart/2005/8/layout/hChevron3"/>
    <dgm:cxn modelId="{14180727-09E3-40F2-9670-6716FE88DD03}" type="presParOf" srcId="{E1611311-3EC8-4DDF-8289-C3B0C8442414}" destId="{4F47A9C6-4F45-45D4-924B-266D026AA914}" srcOrd="3" destOrd="0" presId="urn:microsoft.com/office/officeart/2005/8/layout/hChevron3"/>
    <dgm:cxn modelId="{95238074-4226-485C-AB6E-495E34B5135D}" type="presParOf" srcId="{E1611311-3EC8-4DDF-8289-C3B0C8442414}" destId="{D510F3E7-DB33-4954-B2CF-C4908F2CCC3E}" srcOrd="4" destOrd="0" presId="urn:microsoft.com/office/officeart/2005/8/layout/hChevron3"/>
    <dgm:cxn modelId="{44A8697D-ED08-48B9-8796-4C88B2110D3F}" type="presParOf" srcId="{E1611311-3EC8-4DDF-8289-C3B0C8442414}" destId="{FABEE334-BB17-4505-86C8-CBA13B88E0B3}" srcOrd="5" destOrd="0" presId="urn:microsoft.com/office/officeart/2005/8/layout/hChevron3"/>
    <dgm:cxn modelId="{DE131150-167C-439A-AB7C-9709C4F7BB1F}" type="presParOf" srcId="{E1611311-3EC8-4DDF-8289-C3B0C8442414}" destId="{900D729D-5E25-4C67-AA95-5E29587EE6A6}" srcOrd="6" destOrd="0" presId="urn:microsoft.com/office/officeart/2005/8/layout/hChevron3"/>
    <dgm:cxn modelId="{19FB4465-CBCC-4F9F-BD1D-80C478434CDD}" type="presParOf" srcId="{E1611311-3EC8-4DDF-8289-C3B0C8442414}" destId="{8ECEC3EF-7B3F-4C8C-AC17-9E69A765F499}" srcOrd="7" destOrd="0" presId="urn:microsoft.com/office/officeart/2005/8/layout/hChevron3"/>
    <dgm:cxn modelId="{F612FB8D-8984-42F3-B3E3-3B3F38D2954E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C78B6F-403C-43B5-85A4-A813C64F3258}" type="presOf" srcId="{B4CFE88D-EFE0-43EE-874E-1572B9C341A7}" destId="{900D729D-5E25-4C67-AA95-5E29587EE6A6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85D2D089-066E-4D5D-BA9C-BC6C0B8AAFD5}" type="presOf" srcId="{88619C62-7CD4-4FEB-BBA6-56EC399D02DC}" destId="{596D230D-F71B-431E-8A20-73D1E82FABB0}" srcOrd="0" destOrd="0" presId="urn:microsoft.com/office/officeart/2005/8/layout/hChevron3"/>
    <dgm:cxn modelId="{44F21DA7-95EC-49B4-9936-A14DC1595C76}" type="presOf" srcId="{8F174162-5F93-407A-9504-C6CA4DC54802}" destId="{06E3A52A-CAF4-4608-81DC-8C70AB001840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603B5725-D7E1-449A-A853-06261392D826}" type="presOf" srcId="{E7F441F7-DA6A-47B9-9026-E4A70AA6D0A7}" destId="{E1611311-3EC8-4DDF-8289-C3B0C8442414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C4C14109-E1C9-4E3F-A8C1-86B5A89A2BA7}" type="presOf" srcId="{CBFFE243-ACFF-4FB5-B28B-DCBAB809859B}" destId="{F2CC57B9-2D94-4095-8E23-30F5AE418D26}" srcOrd="0" destOrd="0" presId="urn:microsoft.com/office/officeart/2005/8/layout/hChevron3"/>
    <dgm:cxn modelId="{CA9F70A2-F659-4B44-8CAA-805A08550589}" type="presOf" srcId="{F40C3A2E-2BA0-4B89-8C4D-864B19DB3F39}" destId="{D510F3E7-DB33-4954-B2CF-C4908F2CCC3E}" srcOrd="0" destOrd="0" presId="urn:microsoft.com/office/officeart/2005/8/layout/hChevron3"/>
    <dgm:cxn modelId="{E63B80BD-244F-4AD7-96F1-7A49B95E9732}" type="presParOf" srcId="{E1611311-3EC8-4DDF-8289-C3B0C8442414}" destId="{F2CC57B9-2D94-4095-8E23-30F5AE418D26}" srcOrd="0" destOrd="0" presId="urn:microsoft.com/office/officeart/2005/8/layout/hChevron3"/>
    <dgm:cxn modelId="{AE8A8C8D-940D-4EFD-9347-CEE4359CFA87}" type="presParOf" srcId="{E1611311-3EC8-4DDF-8289-C3B0C8442414}" destId="{C1757C67-FC47-4DC8-B127-0E1AFD19ADCD}" srcOrd="1" destOrd="0" presId="urn:microsoft.com/office/officeart/2005/8/layout/hChevron3"/>
    <dgm:cxn modelId="{57B66F2B-6AA6-4221-B720-5DFBA09D0C60}" type="presParOf" srcId="{E1611311-3EC8-4DDF-8289-C3B0C8442414}" destId="{06E3A52A-CAF4-4608-81DC-8C70AB001840}" srcOrd="2" destOrd="0" presId="urn:microsoft.com/office/officeart/2005/8/layout/hChevron3"/>
    <dgm:cxn modelId="{2FEE8B44-0EF8-4C0A-A5EE-69F8FD55E3C4}" type="presParOf" srcId="{E1611311-3EC8-4DDF-8289-C3B0C8442414}" destId="{4F47A9C6-4F45-45D4-924B-266D026AA914}" srcOrd="3" destOrd="0" presId="urn:microsoft.com/office/officeart/2005/8/layout/hChevron3"/>
    <dgm:cxn modelId="{5CB2DC8B-1379-4694-9BF8-219FD7AFF7A8}" type="presParOf" srcId="{E1611311-3EC8-4DDF-8289-C3B0C8442414}" destId="{D510F3E7-DB33-4954-B2CF-C4908F2CCC3E}" srcOrd="4" destOrd="0" presId="urn:microsoft.com/office/officeart/2005/8/layout/hChevron3"/>
    <dgm:cxn modelId="{30178ED6-F130-4DA9-BE6F-8DB5E3EBE26A}" type="presParOf" srcId="{E1611311-3EC8-4DDF-8289-C3B0C8442414}" destId="{FABEE334-BB17-4505-86C8-CBA13B88E0B3}" srcOrd="5" destOrd="0" presId="urn:microsoft.com/office/officeart/2005/8/layout/hChevron3"/>
    <dgm:cxn modelId="{A98001BF-F808-4427-BA13-81F9E7CF5430}" type="presParOf" srcId="{E1611311-3EC8-4DDF-8289-C3B0C8442414}" destId="{900D729D-5E25-4C67-AA95-5E29587EE6A6}" srcOrd="6" destOrd="0" presId="urn:microsoft.com/office/officeart/2005/8/layout/hChevron3"/>
    <dgm:cxn modelId="{5C7F8AD9-8ABA-4F32-AC3C-D25BCFDC6DC8}" type="presParOf" srcId="{E1611311-3EC8-4DDF-8289-C3B0C8442414}" destId="{8ECEC3EF-7B3F-4C8C-AC17-9E69A765F499}" srcOrd="7" destOrd="0" presId="urn:microsoft.com/office/officeart/2005/8/layout/hChevron3"/>
    <dgm:cxn modelId="{6CFCFBD1-34B3-4DF3-AFAE-7D768D8B0F49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F7FC47-80C5-452E-A5BD-5E4D8C91D7E5}" type="presOf" srcId="{E7F441F7-DA6A-47B9-9026-E4A70AA6D0A7}" destId="{E1611311-3EC8-4DDF-8289-C3B0C8442414}" srcOrd="0" destOrd="0" presId="urn:microsoft.com/office/officeart/2005/8/layout/hChevron3"/>
    <dgm:cxn modelId="{3C2E3891-552E-4180-8B43-A99C22EB2583}" type="presOf" srcId="{CBFFE243-ACFF-4FB5-B28B-DCBAB809859B}" destId="{F2CC57B9-2D94-4095-8E23-30F5AE418D26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27579FD0-B02A-4032-8AF4-8D2A25E1519B}" type="presOf" srcId="{F40C3A2E-2BA0-4B89-8C4D-864B19DB3F39}" destId="{D510F3E7-DB33-4954-B2CF-C4908F2CCC3E}" srcOrd="0" destOrd="0" presId="urn:microsoft.com/office/officeart/2005/8/layout/hChevron3"/>
    <dgm:cxn modelId="{F7D30080-E42B-4F53-95F3-1D288C989348}" type="presOf" srcId="{88619C62-7CD4-4FEB-BBA6-56EC399D02DC}" destId="{596D230D-F71B-431E-8A20-73D1E82FABB0}" srcOrd="0" destOrd="0" presId="urn:microsoft.com/office/officeart/2005/8/layout/hChevron3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B7CDF763-329E-40AF-9ADE-A91C583ED841}" type="presOf" srcId="{B4CFE88D-EFE0-43EE-874E-1572B9C341A7}" destId="{900D729D-5E25-4C67-AA95-5E29587EE6A6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3DCEF44-F75C-466F-945E-0AC5D3CC0F08}" type="presOf" srcId="{8F174162-5F93-407A-9504-C6CA4DC54802}" destId="{06E3A52A-CAF4-4608-81DC-8C70AB001840}" srcOrd="0" destOrd="0" presId="urn:microsoft.com/office/officeart/2005/8/layout/hChevron3"/>
    <dgm:cxn modelId="{88AAED72-03C5-4EC2-8283-B8344B59B056}" type="presParOf" srcId="{E1611311-3EC8-4DDF-8289-C3B0C8442414}" destId="{F2CC57B9-2D94-4095-8E23-30F5AE418D26}" srcOrd="0" destOrd="0" presId="urn:microsoft.com/office/officeart/2005/8/layout/hChevron3"/>
    <dgm:cxn modelId="{20522712-DE2F-40D8-B1A7-A26D3CF21564}" type="presParOf" srcId="{E1611311-3EC8-4DDF-8289-C3B0C8442414}" destId="{C1757C67-FC47-4DC8-B127-0E1AFD19ADCD}" srcOrd="1" destOrd="0" presId="urn:microsoft.com/office/officeart/2005/8/layout/hChevron3"/>
    <dgm:cxn modelId="{1279F536-BD97-43C6-9214-03A3A8AE1C21}" type="presParOf" srcId="{E1611311-3EC8-4DDF-8289-C3B0C8442414}" destId="{06E3A52A-CAF4-4608-81DC-8C70AB001840}" srcOrd="2" destOrd="0" presId="urn:microsoft.com/office/officeart/2005/8/layout/hChevron3"/>
    <dgm:cxn modelId="{49B6D9D6-0BF6-4973-AC2E-1153DD22010E}" type="presParOf" srcId="{E1611311-3EC8-4DDF-8289-C3B0C8442414}" destId="{4F47A9C6-4F45-45D4-924B-266D026AA914}" srcOrd="3" destOrd="0" presId="urn:microsoft.com/office/officeart/2005/8/layout/hChevron3"/>
    <dgm:cxn modelId="{E0468604-B1A7-4F5B-8A6C-5E875312FDD9}" type="presParOf" srcId="{E1611311-3EC8-4DDF-8289-C3B0C8442414}" destId="{D510F3E7-DB33-4954-B2CF-C4908F2CCC3E}" srcOrd="4" destOrd="0" presId="urn:microsoft.com/office/officeart/2005/8/layout/hChevron3"/>
    <dgm:cxn modelId="{7005868C-5C4C-495B-A8E3-73EBAF774240}" type="presParOf" srcId="{E1611311-3EC8-4DDF-8289-C3B0C8442414}" destId="{FABEE334-BB17-4505-86C8-CBA13B88E0B3}" srcOrd="5" destOrd="0" presId="urn:microsoft.com/office/officeart/2005/8/layout/hChevron3"/>
    <dgm:cxn modelId="{F54F5910-AC32-4989-BCE2-57EBA282BBE0}" type="presParOf" srcId="{E1611311-3EC8-4DDF-8289-C3B0C8442414}" destId="{900D729D-5E25-4C67-AA95-5E29587EE6A6}" srcOrd="6" destOrd="0" presId="urn:microsoft.com/office/officeart/2005/8/layout/hChevron3"/>
    <dgm:cxn modelId="{3E3E66BC-1958-47DD-86F7-3CE23C980461}" type="presParOf" srcId="{E1611311-3EC8-4DDF-8289-C3B0C8442414}" destId="{8ECEC3EF-7B3F-4C8C-AC17-9E69A765F499}" srcOrd="7" destOrd="0" presId="urn:microsoft.com/office/officeart/2005/8/layout/hChevron3"/>
    <dgm:cxn modelId="{4630BED2-FADF-42E4-A456-ACB52B0AD603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B1E3F77A-9D6B-4E13-B39E-D742ED84B3FE}" type="presOf" srcId="{F40C3A2E-2BA0-4B89-8C4D-864B19DB3F39}" destId="{D510F3E7-DB33-4954-B2CF-C4908F2CCC3E}" srcOrd="0" destOrd="0" presId="urn:microsoft.com/office/officeart/2005/8/layout/hChevron3"/>
    <dgm:cxn modelId="{C2BB5B3F-294F-498B-8DC1-A3CF8BD882B8}" type="presOf" srcId="{CBFFE243-ACFF-4FB5-B28B-DCBAB809859B}" destId="{F2CC57B9-2D94-4095-8E23-30F5AE418D26}" srcOrd="0" destOrd="0" presId="urn:microsoft.com/office/officeart/2005/8/layout/hChevron3"/>
    <dgm:cxn modelId="{2DCDC2AB-D0BA-4453-92CC-8B736FE6FE26}" type="presOf" srcId="{B4CFE88D-EFE0-43EE-874E-1572B9C341A7}" destId="{900D729D-5E25-4C67-AA95-5E29587EE6A6}" srcOrd="0" destOrd="0" presId="urn:microsoft.com/office/officeart/2005/8/layout/hChevron3"/>
    <dgm:cxn modelId="{B88A00B0-9999-4B9A-8A60-91678DF33453}" type="presOf" srcId="{8F174162-5F93-407A-9504-C6CA4DC54802}" destId="{06E3A52A-CAF4-4608-81DC-8C70AB001840}" srcOrd="0" destOrd="0" presId="urn:microsoft.com/office/officeart/2005/8/layout/hChevron3"/>
    <dgm:cxn modelId="{DA821305-B806-4DD1-857B-7F2126E96328}" type="presOf" srcId="{E7F441F7-DA6A-47B9-9026-E4A70AA6D0A7}" destId="{E1611311-3EC8-4DDF-8289-C3B0C8442414}" srcOrd="0" destOrd="0" presId="urn:microsoft.com/office/officeart/2005/8/layout/hChevron3"/>
    <dgm:cxn modelId="{D7768E13-DDE1-4076-9C61-700705E6141E}" type="presOf" srcId="{88619C62-7CD4-4FEB-BBA6-56EC399D02DC}" destId="{596D230D-F71B-431E-8A20-73D1E82FABB0}" srcOrd="0" destOrd="0" presId="urn:microsoft.com/office/officeart/2005/8/layout/hChevron3"/>
    <dgm:cxn modelId="{A3352D72-B367-4239-A428-45DB72FBA2E1}" type="presParOf" srcId="{E1611311-3EC8-4DDF-8289-C3B0C8442414}" destId="{F2CC57B9-2D94-4095-8E23-30F5AE418D26}" srcOrd="0" destOrd="0" presId="urn:microsoft.com/office/officeart/2005/8/layout/hChevron3"/>
    <dgm:cxn modelId="{3CBC8055-B2D5-4353-AC8A-C24D1BF8D71A}" type="presParOf" srcId="{E1611311-3EC8-4DDF-8289-C3B0C8442414}" destId="{C1757C67-FC47-4DC8-B127-0E1AFD19ADCD}" srcOrd="1" destOrd="0" presId="urn:microsoft.com/office/officeart/2005/8/layout/hChevron3"/>
    <dgm:cxn modelId="{174996A0-6B76-432D-AACC-BADA51FCBB4F}" type="presParOf" srcId="{E1611311-3EC8-4DDF-8289-C3B0C8442414}" destId="{06E3A52A-CAF4-4608-81DC-8C70AB001840}" srcOrd="2" destOrd="0" presId="urn:microsoft.com/office/officeart/2005/8/layout/hChevron3"/>
    <dgm:cxn modelId="{5AA4A76D-86CB-40E0-92F5-24F35EAC3091}" type="presParOf" srcId="{E1611311-3EC8-4DDF-8289-C3B0C8442414}" destId="{4F47A9C6-4F45-45D4-924B-266D026AA914}" srcOrd="3" destOrd="0" presId="urn:microsoft.com/office/officeart/2005/8/layout/hChevron3"/>
    <dgm:cxn modelId="{C9E7AB1E-D04A-4F59-9D6A-9876C08F1A8E}" type="presParOf" srcId="{E1611311-3EC8-4DDF-8289-C3B0C8442414}" destId="{D510F3E7-DB33-4954-B2CF-C4908F2CCC3E}" srcOrd="4" destOrd="0" presId="urn:microsoft.com/office/officeart/2005/8/layout/hChevron3"/>
    <dgm:cxn modelId="{726248C9-4FD9-477C-929C-5CB93DF9F5E9}" type="presParOf" srcId="{E1611311-3EC8-4DDF-8289-C3B0C8442414}" destId="{FABEE334-BB17-4505-86C8-CBA13B88E0B3}" srcOrd="5" destOrd="0" presId="urn:microsoft.com/office/officeart/2005/8/layout/hChevron3"/>
    <dgm:cxn modelId="{A66237B3-DB5B-447F-834A-6DFC20AB3351}" type="presParOf" srcId="{E1611311-3EC8-4DDF-8289-C3B0C8442414}" destId="{900D729D-5E25-4C67-AA95-5E29587EE6A6}" srcOrd="6" destOrd="0" presId="urn:microsoft.com/office/officeart/2005/8/layout/hChevron3"/>
    <dgm:cxn modelId="{681135BF-3079-40AB-B4AC-4D7EA6DC9AE7}" type="presParOf" srcId="{E1611311-3EC8-4DDF-8289-C3B0C8442414}" destId="{8ECEC3EF-7B3F-4C8C-AC17-9E69A765F499}" srcOrd="7" destOrd="0" presId="urn:microsoft.com/office/officeart/2005/8/layout/hChevron3"/>
    <dgm:cxn modelId="{DD6DF37E-34C5-40E4-8B0F-3A8AF1267BD4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FCCB3D07-4176-4415-B4BD-73879BA80277}" type="presOf" srcId="{F40C3A2E-2BA0-4B89-8C4D-864B19DB3F39}" destId="{D510F3E7-DB33-4954-B2CF-C4908F2CCC3E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A1326ED6-56E0-4B54-861A-2793BA34C0C9}" type="presOf" srcId="{B4CFE88D-EFE0-43EE-874E-1572B9C341A7}" destId="{900D729D-5E25-4C67-AA95-5E29587EE6A6}" srcOrd="0" destOrd="0" presId="urn:microsoft.com/office/officeart/2005/8/layout/hChevron3"/>
    <dgm:cxn modelId="{AD8705C1-525F-4F53-AB88-45FB50623E22}" type="presOf" srcId="{88619C62-7CD4-4FEB-BBA6-56EC399D02DC}" destId="{596D230D-F71B-431E-8A20-73D1E82FABB0}" srcOrd="0" destOrd="0" presId="urn:microsoft.com/office/officeart/2005/8/layout/hChevron3"/>
    <dgm:cxn modelId="{86CE6B3D-95E8-4FB2-95CD-64627BCFB74B}" type="presOf" srcId="{CBFFE243-ACFF-4FB5-B28B-DCBAB809859B}" destId="{F2CC57B9-2D94-4095-8E23-30F5AE418D26}" srcOrd="0" destOrd="0" presId="urn:microsoft.com/office/officeart/2005/8/layout/hChevron3"/>
    <dgm:cxn modelId="{50ACDCDB-18AA-47CF-A508-DD2615D3266C}" type="presOf" srcId="{8F174162-5F93-407A-9504-C6CA4DC54802}" destId="{06E3A52A-CAF4-4608-81DC-8C70AB001840}" srcOrd="0" destOrd="0" presId="urn:microsoft.com/office/officeart/2005/8/layout/hChevron3"/>
    <dgm:cxn modelId="{4EB5CFB8-A015-422D-9875-9D434354E56F}" type="presOf" srcId="{E7F441F7-DA6A-47B9-9026-E4A70AA6D0A7}" destId="{E1611311-3EC8-4DDF-8289-C3B0C8442414}" srcOrd="0" destOrd="0" presId="urn:microsoft.com/office/officeart/2005/8/layout/hChevron3"/>
    <dgm:cxn modelId="{6969125E-A50E-483E-B5B2-465E95BB825A}" type="presParOf" srcId="{E1611311-3EC8-4DDF-8289-C3B0C8442414}" destId="{F2CC57B9-2D94-4095-8E23-30F5AE418D26}" srcOrd="0" destOrd="0" presId="urn:microsoft.com/office/officeart/2005/8/layout/hChevron3"/>
    <dgm:cxn modelId="{72872A52-BED9-4B39-8A56-7FD3201AF8C1}" type="presParOf" srcId="{E1611311-3EC8-4DDF-8289-C3B0C8442414}" destId="{C1757C67-FC47-4DC8-B127-0E1AFD19ADCD}" srcOrd="1" destOrd="0" presId="urn:microsoft.com/office/officeart/2005/8/layout/hChevron3"/>
    <dgm:cxn modelId="{840EF2D5-7819-48EF-842B-7468AC10BF40}" type="presParOf" srcId="{E1611311-3EC8-4DDF-8289-C3B0C8442414}" destId="{06E3A52A-CAF4-4608-81DC-8C70AB001840}" srcOrd="2" destOrd="0" presId="urn:microsoft.com/office/officeart/2005/8/layout/hChevron3"/>
    <dgm:cxn modelId="{6264F426-6570-430C-B208-65786BB0BADE}" type="presParOf" srcId="{E1611311-3EC8-4DDF-8289-C3B0C8442414}" destId="{4F47A9C6-4F45-45D4-924B-266D026AA914}" srcOrd="3" destOrd="0" presId="urn:microsoft.com/office/officeart/2005/8/layout/hChevron3"/>
    <dgm:cxn modelId="{F758828B-2ECD-4DF3-B4F1-B56AF9AA6365}" type="presParOf" srcId="{E1611311-3EC8-4DDF-8289-C3B0C8442414}" destId="{D510F3E7-DB33-4954-B2CF-C4908F2CCC3E}" srcOrd="4" destOrd="0" presId="urn:microsoft.com/office/officeart/2005/8/layout/hChevron3"/>
    <dgm:cxn modelId="{412F48E1-4130-44E9-B84C-679C665581F6}" type="presParOf" srcId="{E1611311-3EC8-4DDF-8289-C3B0C8442414}" destId="{FABEE334-BB17-4505-86C8-CBA13B88E0B3}" srcOrd="5" destOrd="0" presId="urn:microsoft.com/office/officeart/2005/8/layout/hChevron3"/>
    <dgm:cxn modelId="{3BEF90D3-C183-4D12-A8FB-AEB59739DEFE}" type="presParOf" srcId="{E1611311-3EC8-4DDF-8289-C3B0C8442414}" destId="{900D729D-5E25-4C67-AA95-5E29587EE6A6}" srcOrd="6" destOrd="0" presId="urn:microsoft.com/office/officeart/2005/8/layout/hChevron3"/>
    <dgm:cxn modelId="{26E6CF58-63DD-4372-8A38-32FB487D730F}" type="presParOf" srcId="{E1611311-3EC8-4DDF-8289-C3B0C8442414}" destId="{8ECEC3EF-7B3F-4C8C-AC17-9E69A765F499}" srcOrd="7" destOrd="0" presId="urn:microsoft.com/office/officeart/2005/8/layout/hChevron3"/>
    <dgm:cxn modelId="{EC21DB7E-84DD-466A-AFAD-0A85DE477789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48ADC6-7159-4275-8B24-854FE95E49BE}" type="presOf" srcId="{F40C3A2E-2BA0-4B89-8C4D-864B19DB3F39}" destId="{D510F3E7-DB33-4954-B2CF-C4908F2CCC3E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25724E84-B81F-4BF1-92F0-C80F267DD0A7}" type="presOf" srcId="{CBFFE243-ACFF-4FB5-B28B-DCBAB809859B}" destId="{F2CC57B9-2D94-4095-8E23-30F5AE418D26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2EA1B058-2DC9-4F1D-80BF-0A51EAEF58EE}" type="presOf" srcId="{88619C62-7CD4-4FEB-BBA6-56EC399D02DC}" destId="{596D230D-F71B-431E-8A20-73D1E82FABB0}" srcOrd="0" destOrd="0" presId="urn:microsoft.com/office/officeart/2005/8/layout/hChevron3"/>
    <dgm:cxn modelId="{E5A8DA12-4558-40B5-AE95-78474D596921}" type="presOf" srcId="{B4CFE88D-EFE0-43EE-874E-1572B9C341A7}" destId="{900D729D-5E25-4C67-AA95-5E29587EE6A6}" srcOrd="0" destOrd="0" presId="urn:microsoft.com/office/officeart/2005/8/layout/hChevron3"/>
    <dgm:cxn modelId="{EAB95AD1-63C6-4732-974C-C5648550D0F7}" type="presOf" srcId="{E7F441F7-DA6A-47B9-9026-E4A70AA6D0A7}" destId="{E1611311-3EC8-4DDF-8289-C3B0C8442414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36C683E8-5B3F-4B9B-B74A-0E84B47A1BB8}" type="presOf" srcId="{8F174162-5F93-407A-9504-C6CA4DC54802}" destId="{06E3A52A-CAF4-4608-81DC-8C70AB001840}" srcOrd="0" destOrd="0" presId="urn:microsoft.com/office/officeart/2005/8/layout/hChevron3"/>
    <dgm:cxn modelId="{8CB49941-C794-45B4-B5E8-AFC6C2416A29}" type="presParOf" srcId="{E1611311-3EC8-4DDF-8289-C3B0C8442414}" destId="{F2CC57B9-2D94-4095-8E23-30F5AE418D26}" srcOrd="0" destOrd="0" presId="urn:microsoft.com/office/officeart/2005/8/layout/hChevron3"/>
    <dgm:cxn modelId="{90F2F27E-3FA4-4C87-B4CB-D178E3528382}" type="presParOf" srcId="{E1611311-3EC8-4DDF-8289-C3B0C8442414}" destId="{C1757C67-FC47-4DC8-B127-0E1AFD19ADCD}" srcOrd="1" destOrd="0" presId="urn:microsoft.com/office/officeart/2005/8/layout/hChevron3"/>
    <dgm:cxn modelId="{E13630B7-8749-46BD-9BA9-6FAD39C4943B}" type="presParOf" srcId="{E1611311-3EC8-4DDF-8289-C3B0C8442414}" destId="{06E3A52A-CAF4-4608-81DC-8C70AB001840}" srcOrd="2" destOrd="0" presId="urn:microsoft.com/office/officeart/2005/8/layout/hChevron3"/>
    <dgm:cxn modelId="{0F4D3436-BA61-4ED0-BEB5-DCE3CEA93099}" type="presParOf" srcId="{E1611311-3EC8-4DDF-8289-C3B0C8442414}" destId="{4F47A9C6-4F45-45D4-924B-266D026AA914}" srcOrd="3" destOrd="0" presId="urn:microsoft.com/office/officeart/2005/8/layout/hChevron3"/>
    <dgm:cxn modelId="{FA8C4743-B2B7-48B0-9419-7DB22EE0F602}" type="presParOf" srcId="{E1611311-3EC8-4DDF-8289-C3B0C8442414}" destId="{D510F3E7-DB33-4954-B2CF-C4908F2CCC3E}" srcOrd="4" destOrd="0" presId="urn:microsoft.com/office/officeart/2005/8/layout/hChevron3"/>
    <dgm:cxn modelId="{C26869A2-FF90-4E86-9BD2-BE852FDA4F61}" type="presParOf" srcId="{E1611311-3EC8-4DDF-8289-C3B0C8442414}" destId="{FABEE334-BB17-4505-86C8-CBA13B88E0B3}" srcOrd="5" destOrd="0" presId="urn:microsoft.com/office/officeart/2005/8/layout/hChevron3"/>
    <dgm:cxn modelId="{11DC89D1-5578-468B-8B7F-882B9946B004}" type="presParOf" srcId="{E1611311-3EC8-4DDF-8289-C3B0C8442414}" destId="{900D729D-5E25-4C67-AA95-5E29587EE6A6}" srcOrd="6" destOrd="0" presId="urn:microsoft.com/office/officeart/2005/8/layout/hChevron3"/>
    <dgm:cxn modelId="{521FE2CE-9C6A-4BA5-993F-9114A9A2D4DB}" type="presParOf" srcId="{E1611311-3EC8-4DDF-8289-C3B0C8442414}" destId="{8ECEC3EF-7B3F-4C8C-AC17-9E69A765F499}" srcOrd="7" destOrd="0" presId="urn:microsoft.com/office/officeart/2005/8/layout/hChevron3"/>
    <dgm:cxn modelId="{A7684AF3-A90E-4E0B-9E8B-F659D2610E2C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88170A-E46A-4390-9EFD-7B7D843624A1}" type="presOf" srcId="{F40C3A2E-2BA0-4B89-8C4D-864B19DB3F39}" destId="{D510F3E7-DB33-4954-B2CF-C4908F2CCC3E}" srcOrd="0" destOrd="0" presId="urn:microsoft.com/office/officeart/2005/8/layout/hChevron3"/>
    <dgm:cxn modelId="{B1FA4FEE-96B2-49D6-9C73-437E93CFD89C}" type="presOf" srcId="{B4CFE88D-EFE0-43EE-874E-1572B9C341A7}" destId="{900D729D-5E25-4C67-AA95-5E29587EE6A6}" srcOrd="0" destOrd="0" presId="urn:microsoft.com/office/officeart/2005/8/layout/hChevron3"/>
    <dgm:cxn modelId="{BC096C28-567D-4F35-89AD-864CC91AA32B}" type="presOf" srcId="{8F174162-5F93-407A-9504-C6CA4DC54802}" destId="{06E3A52A-CAF4-4608-81DC-8C70AB001840}" srcOrd="0" destOrd="0" presId="urn:microsoft.com/office/officeart/2005/8/layout/hChevron3"/>
    <dgm:cxn modelId="{B1D4F99B-BB4D-474B-995C-8F4B69574E5F}" type="presOf" srcId="{CBFFE243-ACFF-4FB5-B28B-DCBAB809859B}" destId="{F2CC57B9-2D94-4095-8E23-30F5AE418D26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9317584D-99D3-41F0-AAE9-A65A65406DA1}" type="presOf" srcId="{88619C62-7CD4-4FEB-BBA6-56EC399D02DC}" destId="{596D230D-F71B-431E-8A20-73D1E82FABB0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2AF76527-8651-4F87-909B-39423CBBFF24}" type="presOf" srcId="{E7F441F7-DA6A-47B9-9026-E4A70AA6D0A7}" destId="{E1611311-3EC8-4DDF-8289-C3B0C8442414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D6770861-E8C1-4F5C-949D-0DEE8578B603}" type="presParOf" srcId="{E1611311-3EC8-4DDF-8289-C3B0C8442414}" destId="{F2CC57B9-2D94-4095-8E23-30F5AE418D26}" srcOrd="0" destOrd="0" presId="urn:microsoft.com/office/officeart/2005/8/layout/hChevron3"/>
    <dgm:cxn modelId="{30B678C4-254D-43BF-9DC5-8C5C9554A244}" type="presParOf" srcId="{E1611311-3EC8-4DDF-8289-C3B0C8442414}" destId="{C1757C67-FC47-4DC8-B127-0E1AFD19ADCD}" srcOrd="1" destOrd="0" presId="urn:microsoft.com/office/officeart/2005/8/layout/hChevron3"/>
    <dgm:cxn modelId="{E0EA939B-B522-47A6-907F-E7AE88748AC4}" type="presParOf" srcId="{E1611311-3EC8-4DDF-8289-C3B0C8442414}" destId="{06E3A52A-CAF4-4608-81DC-8C70AB001840}" srcOrd="2" destOrd="0" presId="urn:microsoft.com/office/officeart/2005/8/layout/hChevron3"/>
    <dgm:cxn modelId="{BF11E0D6-07D2-44DF-8F71-2ADE12AA2C4D}" type="presParOf" srcId="{E1611311-3EC8-4DDF-8289-C3B0C8442414}" destId="{4F47A9C6-4F45-45D4-924B-266D026AA914}" srcOrd="3" destOrd="0" presId="urn:microsoft.com/office/officeart/2005/8/layout/hChevron3"/>
    <dgm:cxn modelId="{1525094B-4EC6-4D12-833E-AAEDB19CC403}" type="presParOf" srcId="{E1611311-3EC8-4DDF-8289-C3B0C8442414}" destId="{D510F3E7-DB33-4954-B2CF-C4908F2CCC3E}" srcOrd="4" destOrd="0" presId="urn:microsoft.com/office/officeart/2005/8/layout/hChevron3"/>
    <dgm:cxn modelId="{171B083E-873A-491D-BAF9-3FDB1E44C1E7}" type="presParOf" srcId="{E1611311-3EC8-4DDF-8289-C3B0C8442414}" destId="{FABEE334-BB17-4505-86C8-CBA13B88E0B3}" srcOrd="5" destOrd="0" presId="urn:microsoft.com/office/officeart/2005/8/layout/hChevron3"/>
    <dgm:cxn modelId="{65215D56-26ED-4112-BFE5-A685D4F5D7A0}" type="presParOf" srcId="{E1611311-3EC8-4DDF-8289-C3B0C8442414}" destId="{900D729D-5E25-4C67-AA95-5E29587EE6A6}" srcOrd="6" destOrd="0" presId="urn:microsoft.com/office/officeart/2005/8/layout/hChevron3"/>
    <dgm:cxn modelId="{1AFE5378-F4A6-4299-9857-9DC34C7C2ACC}" type="presParOf" srcId="{E1611311-3EC8-4DDF-8289-C3B0C8442414}" destId="{8ECEC3EF-7B3F-4C8C-AC17-9E69A765F499}" srcOrd="7" destOrd="0" presId="urn:microsoft.com/office/officeart/2005/8/layout/hChevron3"/>
    <dgm:cxn modelId="{9A6F1555-EB19-4AC5-9BE2-7D39268D6EF8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F4F12E-78F2-4490-8858-CA1E69419082}" type="presOf" srcId="{B4CFE88D-EFE0-43EE-874E-1572B9C341A7}" destId="{900D729D-5E25-4C67-AA95-5E29587EE6A6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BC1DF934-9627-4DB7-92DB-51D1BF8ABE13}" type="presOf" srcId="{88619C62-7CD4-4FEB-BBA6-56EC399D02DC}" destId="{596D230D-F71B-431E-8A20-73D1E82FABB0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FC750E2F-1AFF-4FD9-8E98-DC6633963E2F}" type="presOf" srcId="{CBFFE243-ACFF-4FB5-B28B-DCBAB809859B}" destId="{F2CC57B9-2D94-4095-8E23-30F5AE418D26}" srcOrd="0" destOrd="0" presId="urn:microsoft.com/office/officeart/2005/8/layout/hChevron3"/>
    <dgm:cxn modelId="{499160D8-DD86-4CEE-92AD-55BA99AF9014}" type="presOf" srcId="{E7F441F7-DA6A-47B9-9026-E4A70AA6D0A7}" destId="{E1611311-3EC8-4DDF-8289-C3B0C8442414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33925CD2-DC24-44ED-8EDC-F082E68D35B9}" type="presOf" srcId="{8F174162-5F93-407A-9504-C6CA4DC54802}" destId="{06E3A52A-CAF4-4608-81DC-8C70AB001840}" srcOrd="0" destOrd="0" presId="urn:microsoft.com/office/officeart/2005/8/layout/hChevron3"/>
    <dgm:cxn modelId="{175B0A00-DE0B-4F08-93F1-B20FDDD33BC0}" type="presOf" srcId="{F40C3A2E-2BA0-4B89-8C4D-864B19DB3F39}" destId="{D510F3E7-DB33-4954-B2CF-C4908F2CCC3E}" srcOrd="0" destOrd="0" presId="urn:microsoft.com/office/officeart/2005/8/layout/hChevron3"/>
    <dgm:cxn modelId="{06CBBFA2-17E8-4286-9751-C96FAEB49949}" type="presParOf" srcId="{E1611311-3EC8-4DDF-8289-C3B0C8442414}" destId="{F2CC57B9-2D94-4095-8E23-30F5AE418D26}" srcOrd="0" destOrd="0" presId="urn:microsoft.com/office/officeart/2005/8/layout/hChevron3"/>
    <dgm:cxn modelId="{4A36289E-869C-4865-B4ED-0F2112692B05}" type="presParOf" srcId="{E1611311-3EC8-4DDF-8289-C3B0C8442414}" destId="{C1757C67-FC47-4DC8-B127-0E1AFD19ADCD}" srcOrd="1" destOrd="0" presId="urn:microsoft.com/office/officeart/2005/8/layout/hChevron3"/>
    <dgm:cxn modelId="{62D51A1A-10E5-4FC2-B71B-EFB41BDBF40C}" type="presParOf" srcId="{E1611311-3EC8-4DDF-8289-C3B0C8442414}" destId="{06E3A52A-CAF4-4608-81DC-8C70AB001840}" srcOrd="2" destOrd="0" presId="urn:microsoft.com/office/officeart/2005/8/layout/hChevron3"/>
    <dgm:cxn modelId="{3DA45DA2-3C75-4159-932F-F633493DD71D}" type="presParOf" srcId="{E1611311-3EC8-4DDF-8289-C3B0C8442414}" destId="{4F47A9C6-4F45-45D4-924B-266D026AA914}" srcOrd="3" destOrd="0" presId="urn:microsoft.com/office/officeart/2005/8/layout/hChevron3"/>
    <dgm:cxn modelId="{67780F9E-E251-447C-8B03-8DE734116572}" type="presParOf" srcId="{E1611311-3EC8-4DDF-8289-C3B0C8442414}" destId="{D510F3E7-DB33-4954-B2CF-C4908F2CCC3E}" srcOrd="4" destOrd="0" presId="urn:microsoft.com/office/officeart/2005/8/layout/hChevron3"/>
    <dgm:cxn modelId="{AD01BA45-1785-43C3-B881-439F06394260}" type="presParOf" srcId="{E1611311-3EC8-4DDF-8289-C3B0C8442414}" destId="{FABEE334-BB17-4505-86C8-CBA13B88E0B3}" srcOrd="5" destOrd="0" presId="urn:microsoft.com/office/officeart/2005/8/layout/hChevron3"/>
    <dgm:cxn modelId="{EA82CCF7-A152-4473-99C6-3488B7B5F792}" type="presParOf" srcId="{E1611311-3EC8-4DDF-8289-C3B0C8442414}" destId="{900D729D-5E25-4C67-AA95-5E29587EE6A6}" srcOrd="6" destOrd="0" presId="urn:microsoft.com/office/officeart/2005/8/layout/hChevron3"/>
    <dgm:cxn modelId="{1A5C7F5C-72F0-4E8F-8DA9-AAE55766AD9F}" type="presParOf" srcId="{E1611311-3EC8-4DDF-8289-C3B0C8442414}" destId="{8ECEC3EF-7B3F-4C8C-AC17-9E69A765F499}" srcOrd="7" destOrd="0" presId="urn:microsoft.com/office/officeart/2005/8/layout/hChevron3"/>
    <dgm:cxn modelId="{1AFAAD73-5AA5-424F-93DE-9334A61ED6DA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7914D1EF-F120-40BA-A233-51ECD64C06C7}" type="presOf" srcId="{B4CFE88D-EFE0-43EE-874E-1572B9C341A7}" destId="{900D729D-5E25-4C67-AA95-5E29587EE6A6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8154B7B1-237A-4961-BDBD-4DCA2781F534}" type="presOf" srcId="{E7F441F7-DA6A-47B9-9026-E4A70AA6D0A7}" destId="{E1611311-3EC8-4DDF-8289-C3B0C8442414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EE96A3C0-514C-4C1B-A211-5C0BD67D4D2A}" type="presOf" srcId="{8F174162-5F93-407A-9504-C6CA4DC54802}" destId="{06E3A52A-CAF4-4608-81DC-8C70AB001840}" srcOrd="0" destOrd="0" presId="urn:microsoft.com/office/officeart/2005/8/layout/hChevron3"/>
    <dgm:cxn modelId="{03A0400D-73E0-4D1E-9EBD-BB9A441DB05A}" type="presOf" srcId="{CBFFE243-ACFF-4FB5-B28B-DCBAB809859B}" destId="{F2CC57B9-2D94-4095-8E23-30F5AE418D26}" srcOrd="0" destOrd="0" presId="urn:microsoft.com/office/officeart/2005/8/layout/hChevron3"/>
    <dgm:cxn modelId="{44794D71-2742-4380-8908-F441775DCEC3}" type="presOf" srcId="{F40C3A2E-2BA0-4B89-8C4D-864B19DB3F39}" destId="{D510F3E7-DB33-4954-B2CF-C4908F2CCC3E}" srcOrd="0" destOrd="0" presId="urn:microsoft.com/office/officeart/2005/8/layout/hChevron3"/>
    <dgm:cxn modelId="{F783D336-CFEA-4437-A1D1-05853D078038}" type="presOf" srcId="{88619C62-7CD4-4FEB-BBA6-56EC399D02DC}" destId="{596D230D-F71B-431E-8A20-73D1E82FABB0}" srcOrd="0" destOrd="0" presId="urn:microsoft.com/office/officeart/2005/8/layout/hChevron3"/>
    <dgm:cxn modelId="{D5DB198A-DC67-4A7C-B165-098B75FEC038}" type="presParOf" srcId="{E1611311-3EC8-4DDF-8289-C3B0C8442414}" destId="{F2CC57B9-2D94-4095-8E23-30F5AE418D26}" srcOrd="0" destOrd="0" presId="urn:microsoft.com/office/officeart/2005/8/layout/hChevron3"/>
    <dgm:cxn modelId="{B29C7E32-471B-4691-A442-39902450B2A9}" type="presParOf" srcId="{E1611311-3EC8-4DDF-8289-C3B0C8442414}" destId="{C1757C67-FC47-4DC8-B127-0E1AFD19ADCD}" srcOrd="1" destOrd="0" presId="urn:microsoft.com/office/officeart/2005/8/layout/hChevron3"/>
    <dgm:cxn modelId="{712B5BE5-9AB3-454F-B5F8-38F6042BC8E4}" type="presParOf" srcId="{E1611311-3EC8-4DDF-8289-C3B0C8442414}" destId="{06E3A52A-CAF4-4608-81DC-8C70AB001840}" srcOrd="2" destOrd="0" presId="urn:microsoft.com/office/officeart/2005/8/layout/hChevron3"/>
    <dgm:cxn modelId="{4490AF3F-1B8D-488B-8AA7-E31B283A186C}" type="presParOf" srcId="{E1611311-3EC8-4DDF-8289-C3B0C8442414}" destId="{4F47A9C6-4F45-45D4-924B-266D026AA914}" srcOrd="3" destOrd="0" presId="urn:microsoft.com/office/officeart/2005/8/layout/hChevron3"/>
    <dgm:cxn modelId="{E3FAEF63-88D3-42F0-A8E2-24C42307631A}" type="presParOf" srcId="{E1611311-3EC8-4DDF-8289-C3B0C8442414}" destId="{D510F3E7-DB33-4954-B2CF-C4908F2CCC3E}" srcOrd="4" destOrd="0" presId="urn:microsoft.com/office/officeart/2005/8/layout/hChevron3"/>
    <dgm:cxn modelId="{858B7EF7-901C-471E-9F69-3C46D92FFEF9}" type="presParOf" srcId="{E1611311-3EC8-4DDF-8289-C3B0C8442414}" destId="{FABEE334-BB17-4505-86C8-CBA13B88E0B3}" srcOrd="5" destOrd="0" presId="urn:microsoft.com/office/officeart/2005/8/layout/hChevron3"/>
    <dgm:cxn modelId="{34784ED1-22B6-4B90-AE24-D234D5FAF4F2}" type="presParOf" srcId="{E1611311-3EC8-4DDF-8289-C3B0C8442414}" destId="{900D729D-5E25-4C67-AA95-5E29587EE6A6}" srcOrd="6" destOrd="0" presId="urn:microsoft.com/office/officeart/2005/8/layout/hChevron3"/>
    <dgm:cxn modelId="{E51777B1-52A8-4380-BD52-0FDCF31CA46C}" type="presParOf" srcId="{E1611311-3EC8-4DDF-8289-C3B0C8442414}" destId="{8ECEC3EF-7B3F-4C8C-AC17-9E69A765F499}" srcOrd="7" destOrd="0" presId="urn:microsoft.com/office/officeart/2005/8/layout/hChevron3"/>
    <dgm:cxn modelId="{D5833B65-3B24-4F9B-87F8-A53E267C6BA0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CE4A2B-C079-45EF-8DAE-BC2B3466FB40}" type="presOf" srcId="{F40C3A2E-2BA0-4B89-8C4D-864B19DB3F39}" destId="{D510F3E7-DB33-4954-B2CF-C4908F2CCC3E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E175C94D-224C-4B80-A9A7-981131ECCA9A}" type="presOf" srcId="{8F174162-5F93-407A-9504-C6CA4DC54802}" destId="{06E3A52A-CAF4-4608-81DC-8C70AB001840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8C757E6F-5450-4CD9-9FD2-FF522228399D}" type="presOf" srcId="{CBFFE243-ACFF-4FB5-B28B-DCBAB809859B}" destId="{F2CC57B9-2D94-4095-8E23-30F5AE418D26}" srcOrd="0" destOrd="0" presId="urn:microsoft.com/office/officeart/2005/8/layout/hChevron3"/>
    <dgm:cxn modelId="{2EB51697-9C41-46F4-84CB-43373EE4E162}" type="presOf" srcId="{B4CFE88D-EFE0-43EE-874E-1572B9C341A7}" destId="{900D729D-5E25-4C67-AA95-5E29587EE6A6}" srcOrd="0" destOrd="0" presId="urn:microsoft.com/office/officeart/2005/8/layout/hChevron3"/>
    <dgm:cxn modelId="{D9B43B0B-A378-454B-A837-E5BCC9DCCFA2}" type="presOf" srcId="{E7F441F7-DA6A-47B9-9026-E4A70AA6D0A7}" destId="{E1611311-3EC8-4DDF-8289-C3B0C8442414}" srcOrd="0" destOrd="0" presId="urn:microsoft.com/office/officeart/2005/8/layout/hChevron3"/>
    <dgm:cxn modelId="{0D4D34F3-314B-4FC8-A56B-A3BAD7939576}" type="presOf" srcId="{88619C62-7CD4-4FEB-BBA6-56EC399D02DC}" destId="{596D230D-F71B-431E-8A20-73D1E82FABB0}" srcOrd="0" destOrd="0" presId="urn:microsoft.com/office/officeart/2005/8/layout/hChevron3"/>
    <dgm:cxn modelId="{445F105C-9FBE-4F7B-B3E7-5957D610D265}" type="presParOf" srcId="{E1611311-3EC8-4DDF-8289-C3B0C8442414}" destId="{F2CC57B9-2D94-4095-8E23-30F5AE418D26}" srcOrd="0" destOrd="0" presId="urn:microsoft.com/office/officeart/2005/8/layout/hChevron3"/>
    <dgm:cxn modelId="{D8A9AA8E-FF07-4D74-927F-71A44DEF56EA}" type="presParOf" srcId="{E1611311-3EC8-4DDF-8289-C3B0C8442414}" destId="{C1757C67-FC47-4DC8-B127-0E1AFD19ADCD}" srcOrd="1" destOrd="0" presId="urn:microsoft.com/office/officeart/2005/8/layout/hChevron3"/>
    <dgm:cxn modelId="{28917894-F7A7-4C0E-A410-64AC4DF26AC0}" type="presParOf" srcId="{E1611311-3EC8-4DDF-8289-C3B0C8442414}" destId="{06E3A52A-CAF4-4608-81DC-8C70AB001840}" srcOrd="2" destOrd="0" presId="urn:microsoft.com/office/officeart/2005/8/layout/hChevron3"/>
    <dgm:cxn modelId="{17EA9335-3BDC-41AD-AAD1-59B145CB18F5}" type="presParOf" srcId="{E1611311-3EC8-4DDF-8289-C3B0C8442414}" destId="{4F47A9C6-4F45-45D4-924B-266D026AA914}" srcOrd="3" destOrd="0" presId="urn:microsoft.com/office/officeart/2005/8/layout/hChevron3"/>
    <dgm:cxn modelId="{F96F17BE-9BE1-48C5-8154-20E2C680F2D4}" type="presParOf" srcId="{E1611311-3EC8-4DDF-8289-C3B0C8442414}" destId="{D510F3E7-DB33-4954-B2CF-C4908F2CCC3E}" srcOrd="4" destOrd="0" presId="urn:microsoft.com/office/officeart/2005/8/layout/hChevron3"/>
    <dgm:cxn modelId="{611DA566-29FD-4141-8DD1-D0C586C5853F}" type="presParOf" srcId="{E1611311-3EC8-4DDF-8289-C3B0C8442414}" destId="{FABEE334-BB17-4505-86C8-CBA13B88E0B3}" srcOrd="5" destOrd="0" presId="urn:microsoft.com/office/officeart/2005/8/layout/hChevron3"/>
    <dgm:cxn modelId="{D439A437-D4E0-4AAB-AC00-4F2B73AAE822}" type="presParOf" srcId="{E1611311-3EC8-4DDF-8289-C3B0C8442414}" destId="{900D729D-5E25-4C67-AA95-5E29587EE6A6}" srcOrd="6" destOrd="0" presId="urn:microsoft.com/office/officeart/2005/8/layout/hChevron3"/>
    <dgm:cxn modelId="{081473F6-BD11-4C31-847F-785D429662B9}" type="presParOf" srcId="{E1611311-3EC8-4DDF-8289-C3B0C8442414}" destId="{8ECEC3EF-7B3F-4C8C-AC17-9E69A765F499}" srcOrd="7" destOrd="0" presId="urn:microsoft.com/office/officeart/2005/8/layout/hChevron3"/>
    <dgm:cxn modelId="{D11C217E-49C8-4D77-B14A-6B1FCD011592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58CE29-39E6-4A9C-9917-9A064AA5DD1E}" type="presOf" srcId="{88619C62-7CD4-4FEB-BBA6-56EC399D02DC}" destId="{596D230D-F71B-431E-8A20-73D1E82FABB0}" srcOrd="0" destOrd="0" presId="urn:microsoft.com/office/officeart/2005/8/layout/hChevron3"/>
    <dgm:cxn modelId="{834648FF-16BD-44F4-836B-EA46934B0061}" type="presOf" srcId="{8F174162-5F93-407A-9504-C6CA4DC54802}" destId="{06E3A52A-CAF4-4608-81DC-8C70AB001840}" srcOrd="0" destOrd="0" presId="urn:microsoft.com/office/officeart/2005/8/layout/hChevron3"/>
    <dgm:cxn modelId="{8EA1EB57-F1DD-4A4B-89AE-B992D66BC7AA}" type="presOf" srcId="{CBFFE243-ACFF-4FB5-B28B-DCBAB809859B}" destId="{F2CC57B9-2D94-4095-8E23-30F5AE418D26}" srcOrd="0" destOrd="0" presId="urn:microsoft.com/office/officeart/2005/8/layout/hChevron3"/>
    <dgm:cxn modelId="{7C7C4241-45A1-467F-A22B-CAE17CF8B6E7}" type="presOf" srcId="{B4CFE88D-EFE0-43EE-874E-1572B9C341A7}" destId="{900D729D-5E25-4C67-AA95-5E29587EE6A6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31EDEF19-002A-4788-ACAA-0ED3313D59AD}" type="presOf" srcId="{E7F441F7-DA6A-47B9-9026-E4A70AA6D0A7}" destId="{E1611311-3EC8-4DDF-8289-C3B0C8442414}" srcOrd="0" destOrd="0" presId="urn:microsoft.com/office/officeart/2005/8/layout/hChevron3"/>
    <dgm:cxn modelId="{5CE5829E-F0AC-4AA7-BE8C-AF2A05E914F6}" type="presOf" srcId="{F40C3A2E-2BA0-4B89-8C4D-864B19DB3F39}" destId="{D510F3E7-DB33-4954-B2CF-C4908F2CCC3E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E07093FE-DED9-405C-892E-FB1DC1165910}" type="presParOf" srcId="{E1611311-3EC8-4DDF-8289-C3B0C8442414}" destId="{F2CC57B9-2D94-4095-8E23-30F5AE418D26}" srcOrd="0" destOrd="0" presId="urn:microsoft.com/office/officeart/2005/8/layout/hChevron3"/>
    <dgm:cxn modelId="{7492C467-3ABA-4064-91D5-BC3998818713}" type="presParOf" srcId="{E1611311-3EC8-4DDF-8289-C3B0C8442414}" destId="{C1757C67-FC47-4DC8-B127-0E1AFD19ADCD}" srcOrd="1" destOrd="0" presId="urn:microsoft.com/office/officeart/2005/8/layout/hChevron3"/>
    <dgm:cxn modelId="{FBFA7AEA-7DA6-4AE9-94D4-7D70B8958AB0}" type="presParOf" srcId="{E1611311-3EC8-4DDF-8289-C3B0C8442414}" destId="{06E3A52A-CAF4-4608-81DC-8C70AB001840}" srcOrd="2" destOrd="0" presId="urn:microsoft.com/office/officeart/2005/8/layout/hChevron3"/>
    <dgm:cxn modelId="{62E80676-E7E1-4BFE-8F2C-6849B547E282}" type="presParOf" srcId="{E1611311-3EC8-4DDF-8289-C3B0C8442414}" destId="{4F47A9C6-4F45-45D4-924B-266D026AA914}" srcOrd="3" destOrd="0" presId="urn:microsoft.com/office/officeart/2005/8/layout/hChevron3"/>
    <dgm:cxn modelId="{92A0A8B6-B8D0-45DA-867A-1F072976663B}" type="presParOf" srcId="{E1611311-3EC8-4DDF-8289-C3B0C8442414}" destId="{D510F3E7-DB33-4954-B2CF-C4908F2CCC3E}" srcOrd="4" destOrd="0" presId="urn:microsoft.com/office/officeart/2005/8/layout/hChevron3"/>
    <dgm:cxn modelId="{0218AD27-A079-47F5-93D9-24D0A482EB7C}" type="presParOf" srcId="{E1611311-3EC8-4DDF-8289-C3B0C8442414}" destId="{FABEE334-BB17-4505-86C8-CBA13B88E0B3}" srcOrd="5" destOrd="0" presId="urn:microsoft.com/office/officeart/2005/8/layout/hChevron3"/>
    <dgm:cxn modelId="{AB95D2C2-4D1A-4BAA-A9DA-CF911B339F17}" type="presParOf" srcId="{E1611311-3EC8-4DDF-8289-C3B0C8442414}" destId="{900D729D-5E25-4C67-AA95-5E29587EE6A6}" srcOrd="6" destOrd="0" presId="urn:microsoft.com/office/officeart/2005/8/layout/hChevron3"/>
    <dgm:cxn modelId="{AFEC2A39-7E68-4402-ABA6-116A025A5DB0}" type="presParOf" srcId="{E1611311-3EC8-4DDF-8289-C3B0C8442414}" destId="{8ECEC3EF-7B3F-4C8C-AC17-9E69A765F499}" srcOrd="7" destOrd="0" presId="urn:microsoft.com/office/officeart/2005/8/layout/hChevron3"/>
    <dgm:cxn modelId="{2A98B728-F8B0-4982-BB50-47BFF394B396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CBB8E0-9E5A-475F-BB65-4491D998E5C8}" type="presOf" srcId="{8F174162-5F93-407A-9504-C6CA4DC54802}" destId="{06E3A52A-CAF4-4608-81DC-8C70AB001840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A2DAA833-C2D9-4368-86A6-1B6053D6FCC0}" type="presOf" srcId="{F40C3A2E-2BA0-4B89-8C4D-864B19DB3F39}" destId="{D510F3E7-DB33-4954-B2CF-C4908F2CCC3E}" srcOrd="0" destOrd="0" presId="urn:microsoft.com/office/officeart/2005/8/layout/hChevron3"/>
    <dgm:cxn modelId="{1E88B6A9-387E-4CE6-821E-49009B1D2A34}" type="presOf" srcId="{B4CFE88D-EFE0-43EE-874E-1572B9C341A7}" destId="{900D729D-5E25-4C67-AA95-5E29587EE6A6}" srcOrd="0" destOrd="0" presId="urn:microsoft.com/office/officeart/2005/8/layout/hChevron3"/>
    <dgm:cxn modelId="{194CA34E-6589-4F22-9FB2-C2F698941C2F}" type="presOf" srcId="{CBFFE243-ACFF-4FB5-B28B-DCBAB809859B}" destId="{F2CC57B9-2D94-4095-8E23-30F5AE418D26}" srcOrd="0" destOrd="0" presId="urn:microsoft.com/office/officeart/2005/8/layout/hChevron3"/>
    <dgm:cxn modelId="{A78EAA17-77D5-4C51-A82E-139C350E2E65}" type="presOf" srcId="{88619C62-7CD4-4FEB-BBA6-56EC399D02DC}" destId="{596D230D-F71B-431E-8A20-73D1E82FABB0}" srcOrd="0" destOrd="0" presId="urn:microsoft.com/office/officeart/2005/8/layout/hChevron3"/>
    <dgm:cxn modelId="{FD32BD07-438C-42C8-A8BA-C76BAA657CB6}" type="presOf" srcId="{E7F441F7-DA6A-47B9-9026-E4A70AA6D0A7}" destId="{E1611311-3EC8-4DDF-8289-C3B0C8442414}" srcOrd="0" destOrd="0" presId="urn:microsoft.com/office/officeart/2005/8/layout/hChevron3"/>
    <dgm:cxn modelId="{64546F3E-3BF3-457D-AEAC-556F917B0591}" type="presParOf" srcId="{E1611311-3EC8-4DDF-8289-C3B0C8442414}" destId="{F2CC57B9-2D94-4095-8E23-30F5AE418D26}" srcOrd="0" destOrd="0" presId="urn:microsoft.com/office/officeart/2005/8/layout/hChevron3"/>
    <dgm:cxn modelId="{95AD6C34-EC8B-4710-B8E2-E9285DEC694F}" type="presParOf" srcId="{E1611311-3EC8-4DDF-8289-C3B0C8442414}" destId="{C1757C67-FC47-4DC8-B127-0E1AFD19ADCD}" srcOrd="1" destOrd="0" presId="urn:microsoft.com/office/officeart/2005/8/layout/hChevron3"/>
    <dgm:cxn modelId="{EA2C89A0-E28F-4BCC-8B97-58942F9E9C5E}" type="presParOf" srcId="{E1611311-3EC8-4DDF-8289-C3B0C8442414}" destId="{06E3A52A-CAF4-4608-81DC-8C70AB001840}" srcOrd="2" destOrd="0" presId="urn:microsoft.com/office/officeart/2005/8/layout/hChevron3"/>
    <dgm:cxn modelId="{90033398-E057-4E8A-B75E-86EB857B293C}" type="presParOf" srcId="{E1611311-3EC8-4DDF-8289-C3B0C8442414}" destId="{4F47A9C6-4F45-45D4-924B-266D026AA914}" srcOrd="3" destOrd="0" presId="urn:microsoft.com/office/officeart/2005/8/layout/hChevron3"/>
    <dgm:cxn modelId="{B8FCF77C-0D8C-42AA-9154-7350C095E120}" type="presParOf" srcId="{E1611311-3EC8-4DDF-8289-C3B0C8442414}" destId="{D510F3E7-DB33-4954-B2CF-C4908F2CCC3E}" srcOrd="4" destOrd="0" presId="urn:microsoft.com/office/officeart/2005/8/layout/hChevron3"/>
    <dgm:cxn modelId="{A6DB65CC-92C6-4C92-A7B5-73CCDDFC4639}" type="presParOf" srcId="{E1611311-3EC8-4DDF-8289-C3B0C8442414}" destId="{FABEE334-BB17-4505-86C8-CBA13B88E0B3}" srcOrd="5" destOrd="0" presId="urn:microsoft.com/office/officeart/2005/8/layout/hChevron3"/>
    <dgm:cxn modelId="{20228A3D-AF60-4224-BB9A-A154862C8346}" type="presParOf" srcId="{E1611311-3EC8-4DDF-8289-C3B0C8442414}" destId="{900D729D-5E25-4C67-AA95-5E29587EE6A6}" srcOrd="6" destOrd="0" presId="urn:microsoft.com/office/officeart/2005/8/layout/hChevron3"/>
    <dgm:cxn modelId="{43877144-ECFF-4BF3-9261-ADED62CFCCBD}" type="presParOf" srcId="{E1611311-3EC8-4DDF-8289-C3B0C8442414}" destId="{8ECEC3EF-7B3F-4C8C-AC17-9E69A765F499}" srcOrd="7" destOrd="0" presId="urn:microsoft.com/office/officeart/2005/8/layout/hChevron3"/>
    <dgm:cxn modelId="{4A476F01-38C4-4818-A409-552B34CC13DD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518522CE-172B-4CDA-9A78-B830277C052C}" type="presOf" srcId="{CBFFE243-ACFF-4FB5-B28B-DCBAB809859B}" destId="{F2CC57B9-2D94-4095-8E23-30F5AE418D26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5D51AD05-06EF-4E03-82BF-5C41DBD8907F}" type="presOf" srcId="{B4CFE88D-EFE0-43EE-874E-1572B9C341A7}" destId="{900D729D-5E25-4C67-AA95-5E29587EE6A6}" srcOrd="0" destOrd="0" presId="urn:microsoft.com/office/officeart/2005/8/layout/hChevron3"/>
    <dgm:cxn modelId="{A518E648-F440-44F6-8FE7-CD4512BCF74B}" type="presOf" srcId="{F40C3A2E-2BA0-4B89-8C4D-864B19DB3F39}" destId="{D510F3E7-DB33-4954-B2CF-C4908F2CCC3E}" srcOrd="0" destOrd="0" presId="urn:microsoft.com/office/officeart/2005/8/layout/hChevron3"/>
    <dgm:cxn modelId="{F6D81BBE-D72E-45AA-810A-78FC03C949A2}" type="presOf" srcId="{E7F441F7-DA6A-47B9-9026-E4A70AA6D0A7}" destId="{E1611311-3EC8-4DDF-8289-C3B0C8442414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AAAFED58-2465-4814-A6D0-1D8291B92668}" type="presOf" srcId="{8F174162-5F93-407A-9504-C6CA4DC54802}" destId="{06E3A52A-CAF4-4608-81DC-8C70AB001840}" srcOrd="0" destOrd="0" presId="urn:microsoft.com/office/officeart/2005/8/layout/hChevron3"/>
    <dgm:cxn modelId="{596C9574-F3D4-44AB-A592-7CA17CB5162C}" type="presOf" srcId="{88619C62-7CD4-4FEB-BBA6-56EC399D02DC}" destId="{596D230D-F71B-431E-8A20-73D1E82FABB0}" srcOrd="0" destOrd="0" presId="urn:microsoft.com/office/officeart/2005/8/layout/hChevron3"/>
    <dgm:cxn modelId="{80DDA0EA-EAF0-4A63-8E19-16B2A70F301E}" type="presParOf" srcId="{E1611311-3EC8-4DDF-8289-C3B0C8442414}" destId="{F2CC57B9-2D94-4095-8E23-30F5AE418D26}" srcOrd="0" destOrd="0" presId="urn:microsoft.com/office/officeart/2005/8/layout/hChevron3"/>
    <dgm:cxn modelId="{F59800E6-C579-4D88-9756-2463B616A4FC}" type="presParOf" srcId="{E1611311-3EC8-4DDF-8289-C3B0C8442414}" destId="{C1757C67-FC47-4DC8-B127-0E1AFD19ADCD}" srcOrd="1" destOrd="0" presId="urn:microsoft.com/office/officeart/2005/8/layout/hChevron3"/>
    <dgm:cxn modelId="{D39C6ABB-EA74-4E98-BE67-02DF96006F3A}" type="presParOf" srcId="{E1611311-3EC8-4DDF-8289-C3B0C8442414}" destId="{06E3A52A-CAF4-4608-81DC-8C70AB001840}" srcOrd="2" destOrd="0" presId="urn:microsoft.com/office/officeart/2005/8/layout/hChevron3"/>
    <dgm:cxn modelId="{4A10E2C6-405F-4A40-BFD2-AD64D28DCE6E}" type="presParOf" srcId="{E1611311-3EC8-4DDF-8289-C3B0C8442414}" destId="{4F47A9C6-4F45-45D4-924B-266D026AA914}" srcOrd="3" destOrd="0" presId="urn:microsoft.com/office/officeart/2005/8/layout/hChevron3"/>
    <dgm:cxn modelId="{69D174C0-DBDE-49DB-A0C7-B7974EC7F9A2}" type="presParOf" srcId="{E1611311-3EC8-4DDF-8289-C3B0C8442414}" destId="{D510F3E7-DB33-4954-B2CF-C4908F2CCC3E}" srcOrd="4" destOrd="0" presId="urn:microsoft.com/office/officeart/2005/8/layout/hChevron3"/>
    <dgm:cxn modelId="{29FA66D9-1B11-41A7-B579-760CB5545F79}" type="presParOf" srcId="{E1611311-3EC8-4DDF-8289-C3B0C8442414}" destId="{FABEE334-BB17-4505-86C8-CBA13B88E0B3}" srcOrd="5" destOrd="0" presId="urn:microsoft.com/office/officeart/2005/8/layout/hChevron3"/>
    <dgm:cxn modelId="{71B9A843-E6CE-4375-80CD-86586CC09982}" type="presParOf" srcId="{E1611311-3EC8-4DDF-8289-C3B0C8442414}" destId="{900D729D-5E25-4C67-AA95-5E29587EE6A6}" srcOrd="6" destOrd="0" presId="urn:microsoft.com/office/officeart/2005/8/layout/hChevron3"/>
    <dgm:cxn modelId="{1AA21874-C829-4024-98E9-964B1D61C39C}" type="presParOf" srcId="{E1611311-3EC8-4DDF-8289-C3B0C8442414}" destId="{8ECEC3EF-7B3F-4C8C-AC17-9E69A765F499}" srcOrd="7" destOrd="0" presId="urn:microsoft.com/office/officeart/2005/8/layout/hChevron3"/>
    <dgm:cxn modelId="{47129DF6-D3C1-4AAB-97A5-323F955B411A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3D3742-AE79-45E0-B2D2-1EC87D8BFDE0}" type="presOf" srcId="{88619C62-7CD4-4FEB-BBA6-56EC399D02DC}" destId="{596D230D-F71B-431E-8A20-73D1E82FABB0}" srcOrd="0" destOrd="0" presId="urn:microsoft.com/office/officeart/2005/8/layout/hChevron3"/>
    <dgm:cxn modelId="{156C246F-1E2D-4D14-A48A-F1490E9B6D87}" type="presOf" srcId="{CBFFE243-ACFF-4FB5-B28B-DCBAB809859B}" destId="{F2CC57B9-2D94-4095-8E23-30F5AE418D26}" srcOrd="0" destOrd="0" presId="urn:microsoft.com/office/officeart/2005/8/layout/hChevron3"/>
    <dgm:cxn modelId="{5AA55947-6BD3-4BE6-A8E9-52B86A77B39A}" type="presOf" srcId="{B4CFE88D-EFE0-43EE-874E-1572B9C341A7}" destId="{900D729D-5E25-4C67-AA95-5E29587EE6A6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BEA18223-6C02-4151-BC9A-43CA728B0D26}" type="presOf" srcId="{E7F441F7-DA6A-47B9-9026-E4A70AA6D0A7}" destId="{E1611311-3EC8-4DDF-8289-C3B0C8442414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B485F183-CB30-496C-9AFC-C8C0D04639B1}" type="presOf" srcId="{8F174162-5F93-407A-9504-C6CA4DC54802}" destId="{06E3A52A-CAF4-4608-81DC-8C70AB001840}" srcOrd="0" destOrd="0" presId="urn:microsoft.com/office/officeart/2005/8/layout/hChevron3"/>
    <dgm:cxn modelId="{44993723-0F82-40A1-86B0-FC81A0848657}" type="presOf" srcId="{F40C3A2E-2BA0-4B89-8C4D-864B19DB3F39}" destId="{D510F3E7-DB33-4954-B2CF-C4908F2CCC3E}" srcOrd="0" destOrd="0" presId="urn:microsoft.com/office/officeart/2005/8/layout/hChevron3"/>
    <dgm:cxn modelId="{38C9C791-B50C-4F04-93A2-FF03353D7F66}" type="presParOf" srcId="{E1611311-3EC8-4DDF-8289-C3B0C8442414}" destId="{F2CC57B9-2D94-4095-8E23-30F5AE418D26}" srcOrd="0" destOrd="0" presId="urn:microsoft.com/office/officeart/2005/8/layout/hChevron3"/>
    <dgm:cxn modelId="{3D889F0E-DAEF-4A5A-8EB1-830FAFA62E86}" type="presParOf" srcId="{E1611311-3EC8-4DDF-8289-C3B0C8442414}" destId="{C1757C67-FC47-4DC8-B127-0E1AFD19ADCD}" srcOrd="1" destOrd="0" presId="urn:microsoft.com/office/officeart/2005/8/layout/hChevron3"/>
    <dgm:cxn modelId="{4FFCD1AE-F283-4A67-AA12-ECA062AC2D86}" type="presParOf" srcId="{E1611311-3EC8-4DDF-8289-C3B0C8442414}" destId="{06E3A52A-CAF4-4608-81DC-8C70AB001840}" srcOrd="2" destOrd="0" presId="urn:microsoft.com/office/officeart/2005/8/layout/hChevron3"/>
    <dgm:cxn modelId="{483CE462-A796-46B1-A72B-B53C7ED65E91}" type="presParOf" srcId="{E1611311-3EC8-4DDF-8289-C3B0C8442414}" destId="{4F47A9C6-4F45-45D4-924B-266D026AA914}" srcOrd="3" destOrd="0" presId="urn:microsoft.com/office/officeart/2005/8/layout/hChevron3"/>
    <dgm:cxn modelId="{A2A4D025-30D0-4CC0-8B95-BF6C1218907F}" type="presParOf" srcId="{E1611311-3EC8-4DDF-8289-C3B0C8442414}" destId="{D510F3E7-DB33-4954-B2CF-C4908F2CCC3E}" srcOrd="4" destOrd="0" presId="urn:microsoft.com/office/officeart/2005/8/layout/hChevron3"/>
    <dgm:cxn modelId="{C926FE6B-F064-4C8F-821D-2A9477BBD0D8}" type="presParOf" srcId="{E1611311-3EC8-4DDF-8289-C3B0C8442414}" destId="{FABEE334-BB17-4505-86C8-CBA13B88E0B3}" srcOrd="5" destOrd="0" presId="urn:microsoft.com/office/officeart/2005/8/layout/hChevron3"/>
    <dgm:cxn modelId="{773A23E2-F80E-4794-8569-53EAB1E442CE}" type="presParOf" srcId="{E1611311-3EC8-4DDF-8289-C3B0C8442414}" destId="{900D729D-5E25-4C67-AA95-5E29587EE6A6}" srcOrd="6" destOrd="0" presId="urn:microsoft.com/office/officeart/2005/8/layout/hChevron3"/>
    <dgm:cxn modelId="{0938D1E5-9C72-4B3D-AAA4-B1D4D2B0046D}" type="presParOf" srcId="{E1611311-3EC8-4DDF-8289-C3B0C8442414}" destId="{8ECEC3EF-7B3F-4C8C-AC17-9E69A765F499}" srcOrd="7" destOrd="0" presId="urn:microsoft.com/office/officeart/2005/8/layout/hChevron3"/>
    <dgm:cxn modelId="{36CEE33B-B565-4CE4-94F9-0CAC6780091C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43CF53-4351-429F-80D3-8E67A4B27B6F}" type="presOf" srcId="{8F174162-5F93-407A-9504-C6CA4DC54802}" destId="{06E3A52A-CAF4-4608-81DC-8C70AB001840}" srcOrd="0" destOrd="0" presId="urn:microsoft.com/office/officeart/2005/8/layout/hChevron3"/>
    <dgm:cxn modelId="{892977BA-C1BE-431E-9628-4068B5C6BE2A}" type="presOf" srcId="{E7F441F7-DA6A-47B9-9026-E4A70AA6D0A7}" destId="{E1611311-3EC8-4DDF-8289-C3B0C8442414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41CAAAC6-4826-465D-B02B-2E0A983704AF}" type="presOf" srcId="{88619C62-7CD4-4FEB-BBA6-56EC399D02DC}" destId="{596D230D-F71B-431E-8A20-73D1E82FABB0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A2DAAF70-E571-4676-AF49-1354CD7DEE4D}" type="presOf" srcId="{B4CFE88D-EFE0-43EE-874E-1572B9C341A7}" destId="{900D729D-5E25-4C67-AA95-5E29587EE6A6}" srcOrd="0" destOrd="0" presId="urn:microsoft.com/office/officeart/2005/8/layout/hChevron3"/>
    <dgm:cxn modelId="{071E7BD0-DD1B-48A3-9F08-86CDAF3CC933}" type="presOf" srcId="{CBFFE243-ACFF-4FB5-B28B-DCBAB809859B}" destId="{F2CC57B9-2D94-4095-8E23-30F5AE418D26}" srcOrd="0" destOrd="0" presId="urn:microsoft.com/office/officeart/2005/8/layout/hChevron3"/>
    <dgm:cxn modelId="{B54EAB8E-285C-4D29-A96C-2F5631840AA7}" type="presOf" srcId="{F40C3A2E-2BA0-4B89-8C4D-864B19DB3F39}" destId="{D510F3E7-DB33-4954-B2CF-C4908F2CCC3E}" srcOrd="0" destOrd="0" presId="urn:microsoft.com/office/officeart/2005/8/layout/hChevron3"/>
    <dgm:cxn modelId="{67DB526B-5AE2-43CD-8E4C-B29EF7785F41}" type="presParOf" srcId="{E1611311-3EC8-4DDF-8289-C3B0C8442414}" destId="{F2CC57B9-2D94-4095-8E23-30F5AE418D26}" srcOrd="0" destOrd="0" presId="urn:microsoft.com/office/officeart/2005/8/layout/hChevron3"/>
    <dgm:cxn modelId="{B32675A1-93BE-4F91-AF83-249A456CFA52}" type="presParOf" srcId="{E1611311-3EC8-4DDF-8289-C3B0C8442414}" destId="{C1757C67-FC47-4DC8-B127-0E1AFD19ADCD}" srcOrd="1" destOrd="0" presId="urn:microsoft.com/office/officeart/2005/8/layout/hChevron3"/>
    <dgm:cxn modelId="{78225459-6FCC-4FEF-9AB1-C79C66C76433}" type="presParOf" srcId="{E1611311-3EC8-4DDF-8289-C3B0C8442414}" destId="{06E3A52A-CAF4-4608-81DC-8C70AB001840}" srcOrd="2" destOrd="0" presId="urn:microsoft.com/office/officeart/2005/8/layout/hChevron3"/>
    <dgm:cxn modelId="{D1FF531A-3EB7-4D34-B3E9-91AA58E6943B}" type="presParOf" srcId="{E1611311-3EC8-4DDF-8289-C3B0C8442414}" destId="{4F47A9C6-4F45-45D4-924B-266D026AA914}" srcOrd="3" destOrd="0" presId="urn:microsoft.com/office/officeart/2005/8/layout/hChevron3"/>
    <dgm:cxn modelId="{56FAB228-F377-4017-BC2B-EFEE48A91E1C}" type="presParOf" srcId="{E1611311-3EC8-4DDF-8289-C3B0C8442414}" destId="{D510F3E7-DB33-4954-B2CF-C4908F2CCC3E}" srcOrd="4" destOrd="0" presId="urn:microsoft.com/office/officeart/2005/8/layout/hChevron3"/>
    <dgm:cxn modelId="{589C266C-30CE-4048-A69A-C6BF4C6A7230}" type="presParOf" srcId="{E1611311-3EC8-4DDF-8289-C3B0C8442414}" destId="{FABEE334-BB17-4505-86C8-CBA13B88E0B3}" srcOrd="5" destOrd="0" presId="urn:microsoft.com/office/officeart/2005/8/layout/hChevron3"/>
    <dgm:cxn modelId="{C3DE9196-797E-4B09-BD2C-7467ADE3D2C4}" type="presParOf" srcId="{E1611311-3EC8-4DDF-8289-C3B0C8442414}" destId="{900D729D-5E25-4C67-AA95-5E29587EE6A6}" srcOrd="6" destOrd="0" presId="urn:microsoft.com/office/officeart/2005/8/layout/hChevron3"/>
    <dgm:cxn modelId="{B3722896-CBF6-4531-B4C7-BB9DD5F65DF0}" type="presParOf" srcId="{E1611311-3EC8-4DDF-8289-C3B0C8442414}" destId="{8ECEC3EF-7B3F-4C8C-AC17-9E69A765F499}" srcOrd="7" destOrd="0" presId="urn:microsoft.com/office/officeart/2005/8/layout/hChevron3"/>
    <dgm:cxn modelId="{19818306-0261-4917-9A8F-BB0482D02B27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C3D0AB-6031-4CAF-AC69-AA579F9794A6}" type="presOf" srcId="{CBFFE243-ACFF-4FB5-B28B-DCBAB809859B}" destId="{F2CC57B9-2D94-4095-8E23-30F5AE418D26}" srcOrd="0" destOrd="0" presId="urn:microsoft.com/office/officeart/2005/8/layout/hChevron3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CF8FD6BB-1529-46F0-A3AA-84B0EF573DF0}" type="presOf" srcId="{8F174162-5F93-407A-9504-C6CA4DC54802}" destId="{06E3A52A-CAF4-4608-81DC-8C70AB001840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88651183-BEB3-41A8-86EA-A6C3AA394EFA}" type="presOf" srcId="{F40C3A2E-2BA0-4B89-8C4D-864B19DB3F39}" destId="{D510F3E7-DB33-4954-B2CF-C4908F2CCC3E}" srcOrd="0" destOrd="0" presId="urn:microsoft.com/office/officeart/2005/8/layout/hChevron3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7EED616E-756C-4B93-9CDF-412B27975D94}" type="presOf" srcId="{B4CFE88D-EFE0-43EE-874E-1572B9C341A7}" destId="{900D729D-5E25-4C67-AA95-5E29587EE6A6}" srcOrd="0" destOrd="0" presId="urn:microsoft.com/office/officeart/2005/8/layout/hChevron3"/>
    <dgm:cxn modelId="{C67C0509-B087-4183-A34D-FE7A6D0BC0F7}" type="presOf" srcId="{E7F441F7-DA6A-47B9-9026-E4A70AA6D0A7}" destId="{E1611311-3EC8-4DDF-8289-C3B0C8442414}" srcOrd="0" destOrd="0" presId="urn:microsoft.com/office/officeart/2005/8/layout/hChevron3"/>
    <dgm:cxn modelId="{8B98F77D-DB8E-4E1A-B00D-894E3257344F}" type="presOf" srcId="{88619C62-7CD4-4FEB-BBA6-56EC399D02DC}" destId="{596D230D-F71B-431E-8A20-73D1E82FABB0}" srcOrd="0" destOrd="0" presId="urn:microsoft.com/office/officeart/2005/8/layout/hChevron3"/>
    <dgm:cxn modelId="{8D66EC8C-608A-478F-BB35-7B240EB5BCC8}" type="presParOf" srcId="{E1611311-3EC8-4DDF-8289-C3B0C8442414}" destId="{F2CC57B9-2D94-4095-8E23-30F5AE418D26}" srcOrd="0" destOrd="0" presId="urn:microsoft.com/office/officeart/2005/8/layout/hChevron3"/>
    <dgm:cxn modelId="{CE648BC4-1C90-4D66-80D2-D10341E82E2D}" type="presParOf" srcId="{E1611311-3EC8-4DDF-8289-C3B0C8442414}" destId="{C1757C67-FC47-4DC8-B127-0E1AFD19ADCD}" srcOrd="1" destOrd="0" presId="urn:microsoft.com/office/officeart/2005/8/layout/hChevron3"/>
    <dgm:cxn modelId="{559F4B5A-2A33-44C8-A9C9-35A44CF575A7}" type="presParOf" srcId="{E1611311-3EC8-4DDF-8289-C3B0C8442414}" destId="{06E3A52A-CAF4-4608-81DC-8C70AB001840}" srcOrd="2" destOrd="0" presId="urn:microsoft.com/office/officeart/2005/8/layout/hChevron3"/>
    <dgm:cxn modelId="{DE618BFE-B415-4696-A004-12C25D77C481}" type="presParOf" srcId="{E1611311-3EC8-4DDF-8289-C3B0C8442414}" destId="{4F47A9C6-4F45-45D4-924B-266D026AA914}" srcOrd="3" destOrd="0" presId="urn:microsoft.com/office/officeart/2005/8/layout/hChevron3"/>
    <dgm:cxn modelId="{E257CCBB-5C77-4E62-A36F-987D5D676DAE}" type="presParOf" srcId="{E1611311-3EC8-4DDF-8289-C3B0C8442414}" destId="{D510F3E7-DB33-4954-B2CF-C4908F2CCC3E}" srcOrd="4" destOrd="0" presId="urn:microsoft.com/office/officeart/2005/8/layout/hChevron3"/>
    <dgm:cxn modelId="{EFD99564-E5E9-46C1-AD71-1E75DB9A3FB0}" type="presParOf" srcId="{E1611311-3EC8-4DDF-8289-C3B0C8442414}" destId="{FABEE334-BB17-4505-86C8-CBA13B88E0B3}" srcOrd="5" destOrd="0" presId="urn:microsoft.com/office/officeart/2005/8/layout/hChevron3"/>
    <dgm:cxn modelId="{49CC8810-A20A-4FB9-B9F4-B45162529FD2}" type="presParOf" srcId="{E1611311-3EC8-4DDF-8289-C3B0C8442414}" destId="{900D729D-5E25-4C67-AA95-5E29587EE6A6}" srcOrd="6" destOrd="0" presId="urn:microsoft.com/office/officeart/2005/8/layout/hChevron3"/>
    <dgm:cxn modelId="{2318E14A-9259-4F13-B180-00CC189E1298}" type="presParOf" srcId="{E1611311-3EC8-4DDF-8289-C3B0C8442414}" destId="{8ECEC3EF-7B3F-4C8C-AC17-9E69A765F499}" srcOrd="7" destOrd="0" presId="urn:microsoft.com/office/officeart/2005/8/layout/hChevron3"/>
    <dgm:cxn modelId="{7F37C44D-049F-4E99-9BF4-04B7B2D3B3E6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F441F7-DA6A-47B9-9026-E4A70AA6D0A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FFE243-ACFF-4FB5-B28B-DCBAB809859B}">
      <dgm:prSet phldrT="[Texte]" custT="1"/>
      <dgm:spPr>
        <a:solidFill>
          <a:srgbClr val="95B3D7"/>
        </a:solidFill>
      </dgm:spPr>
      <dgm:t>
        <a:bodyPr/>
        <a:lstStyle/>
        <a:p>
          <a:r>
            <a:rPr lang="fr-FR" sz="1500" dirty="0" smtClean="0"/>
            <a:t>Contexte et définitions</a:t>
          </a:r>
          <a:endParaRPr lang="fr-FR" sz="1500" dirty="0"/>
        </a:p>
      </dgm:t>
    </dgm:pt>
    <dgm:pt modelId="{9C7B9987-C33B-4281-A031-19B4A485E14C}" type="parTrans" cxnId="{15811234-B5A0-4B69-B077-6BA358475DF5}">
      <dgm:prSet/>
      <dgm:spPr/>
      <dgm:t>
        <a:bodyPr/>
        <a:lstStyle/>
        <a:p>
          <a:endParaRPr lang="fr-FR" sz="1500"/>
        </a:p>
      </dgm:t>
    </dgm:pt>
    <dgm:pt modelId="{D563E123-1A03-4C27-80E6-26ED1F5C613B}" type="sibTrans" cxnId="{15811234-B5A0-4B69-B077-6BA358475DF5}">
      <dgm:prSet/>
      <dgm:spPr/>
      <dgm:t>
        <a:bodyPr/>
        <a:lstStyle/>
        <a:p>
          <a:endParaRPr lang="fr-FR" sz="1500"/>
        </a:p>
      </dgm:t>
    </dgm:pt>
    <dgm:pt modelId="{8F174162-5F93-407A-9504-C6CA4DC54802}">
      <dgm:prSet phldrT="[Texte]" custT="1"/>
      <dgm:spPr>
        <a:solidFill>
          <a:srgbClr val="4F81BD"/>
        </a:solidFill>
      </dgm:spPr>
      <dgm:t>
        <a:bodyPr/>
        <a:lstStyle/>
        <a:p>
          <a:r>
            <a:rPr lang="fr-FR" sz="1500" dirty="0" smtClean="0">
              <a:latin typeface="Calibri" panose="020F0502020204030204" pitchFamily="34" charset="0"/>
            </a:rPr>
            <a:t>Position du problème</a:t>
          </a:r>
          <a:endParaRPr lang="fr-FR" sz="1500" dirty="0"/>
        </a:p>
      </dgm:t>
    </dgm:pt>
    <dgm:pt modelId="{59C74238-5875-4042-BB82-064B2ADDEC32}" type="parTrans" cxnId="{462734AD-EE38-45DF-BE1C-8607D54646DD}">
      <dgm:prSet/>
      <dgm:spPr/>
      <dgm:t>
        <a:bodyPr/>
        <a:lstStyle/>
        <a:p>
          <a:endParaRPr lang="fr-FR" sz="1500"/>
        </a:p>
      </dgm:t>
    </dgm:pt>
    <dgm:pt modelId="{9FECF285-E4FD-49FC-BA4D-0E28D62E8DF5}" type="sibTrans" cxnId="{462734AD-EE38-45DF-BE1C-8607D54646DD}">
      <dgm:prSet/>
      <dgm:spPr/>
      <dgm:t>
        <a:bodyPr/>
        <a:lstStyle/>
        <a:p>
          <a:endParaRPr lang="fr-FR" sz="1500"/>
        </a:p>
      </dgm:t>
    </dgm:pt>
    <dgm:pt modelId="{F40C3A2E-2BA0-4B89-8C4D-864B19DB3F3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Méthodologie expérimentale</a:t>
          </a:r>
          <a:endParaRPr lang="fr-FR" sz="1500" dirty="0"/>
        </a:p>
      </dgm:t>
    </dgm:pt>
    <dgm:pt modelId="{F71F6A3A-3F48-424A-B56E-97398B9D72B3}" type="parTrans" cxnId="{6DD581D1-F452-402B-A751-EFC3DCB399C2}">
      <dgm:prSet/>
      <dgm:spPr/>
      <dgm:t>
        <a:bodyPr/>
        <a:lstStyle/>
        <a:p>
          <a:endParaRPr lang="fr-FR" sz="1500"/>
        </a:p>
      </dgm:t>
    </dgm:pt>
    <dgm:pt modelId="{7F1B16C7-0E0B-4352-AD46-8892E73C90D1}" type="sibTrans" cxnId="{6DD581D1-F452-402B-A751-EFC3DCB399C2}">
      <dgm:prSet/>
      <dgm:spPr/>
      <dgm:t>
        <a:bodyPr/>
        <a:lstStyle/>
        <a:p>
          <a:endParaRPr lang="fr-FR" sz="1500"/>
        </a:p>
      </dgm:t>
    </dgm:pt>
    <dgm:pt modelId="{B4CFE88D-EFE0-43EE-874E-1572B9C341A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Résultats</a:t>
          </a:r>
          <a:endParaRPr lang="fr-FR" sz="1500" dirty="0"/>
        </a:p>
      </dgm:t>
    </dgm:pt>
    <dgm:pt modelId="{E8F9F517-12E0-42A0-A12F-3B59D8BA84D9}" type="parTrans" cxnId="{12E2A489-9905-4636-BA53-4D62A509BC24}">
      <dgm:prSet/>
      <dgm:spPr/>
      <dgm:t>
        <a:bodyPr/>
        <a:lstStyle/>
        <a:p>
          <a:endParaRPr lang="fr-FR" sz="1500"/>
        </a:p>
      </dgm:t>
    </dgm:pt>
    <dgm:pt modelId="{7AFC8F4B-4555-483A-9961-27B4D3D91988}" type="sibTrans" cxnId="{12E2A489-9905-4636-BA53-4D62A509BC24}">
      <dgm:prSet/>
      <dgm:spPr/>
      <dgm:t>
        <a:bodyPr/>
        <a:lstStyle/>
        <a:p>
          <a:endParaRPr lang="fr-FR" sz="1500"/>
        </a:p>
      </dgm:t>
    </dgm:pt>
    <dgm:pt modelId="{88619C62-7CD4-4FEB-BBA6-56EC399D02D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500" dirty="0" smtClean="0"/>
            <a:t>Conclusions</a:t>
          </a:r>
          <a:endParaRPr lang="fr-FR" sz="1500" dirty="0"/>
        </a:p>
      </dgm:t>
    </dgm:pt>
    <dgm:pt modelId="{2A94FF69-DA95-4706-99AD-8C6B96DFA30C}" type="parTrans" cxnId="{DA6B9242-C32B-4D7B-9019-85C03C14662D}">
      <dgm:prSet/>
      <dgm:spPr/>
      <dgm:t>
        <a:bodyPr/>
        <a:lstStyle/>
        <a:p>
          <a:endParaRPr lang="fr-FR" sz="1500"/>
        </a:p>
      </dgm:t>
    </dgm:pt>
    <dgm:pt modelId="{CC5E27F4-862F-4431-8116-79132288AD47}" type="sibTrans" cxnId="{DA6B9242-C32B-4D7B-9019-85C03C14662D}">
      <dgm:prSet/>
      <dgm:spPr/>
      <dgm:t>
        <a:bodyPr/>
        <a:lstStyle/>
        <a:p>
          <a:endParaRPr lang="fr-FR" sz="1500"/>
        </a:p>
      </dgm:t>
    </dgm:pt>
    <dgm:pt modelId="{E1611311-3EC8-4DDF-8289-C3B0C8442414}" type="pres">
      <dgm:prSet presAssocID="{E7F441F7-DA6A-47B9-9026-E4A70AA6D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CC57B9-2D94-4095-8E23-30F5AE418D26}" type="pres">
      <dgm:prSet presAssocID="{CBFFE243-ACFF-4FB5-B28B-DCBAB809859B}" presName="parTxOnly" presStyleLbl="node1" presStyleIdx="0" presStyleCnt="5" custScaleX="8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57C67-FC47-4DC8-B127-0E1AFD19ADCD}" type="pres">
      <dgm:prSet presAssocID="{D563E123-1A03-4C27-80E6-26ED1F5C613B}" presName="parSpace" presStyleCnt="0"/>
      <dgm:spPr/>
    </dgm:pt>
    <dgm:pt modelId="{06E3A52A-CAF4-4608-81DC-8C70AB001840}" type="pres">
      <dgm:prSet presAssocID="{8F174162-5F93-407A-9504-C6CA4DC5480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7A9C6-4F45-45D4-924B-266D026AA914}" type="pres">
      <dgm:prSet presAssocID="{9FECF285-E4FD-49FC-BA4D-0E28D62E8DF5}" presName="parSpace" presStyleCnt="0"/>
      <dgm:spPr/>
    </dgm:pt>
    <dgm:pt modelId="{D510F3E7-DB33-4954-B2CF-C4908F2CCC3E}" type="pres">
      <dgm:prSet presAssocID="{F40C3A2E-2BA0-4B89-8C4D-864B19DB3F39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EE334-BB17-4505-86C8-CBA13B88E0B3}" type="pres">
      <dgm:prSet presAssocID="{7F1B16C7-0E0B-4352-AD46-8892E73C90D1}" presName="parSpace" presStyleCnt="0"/>
      <dgm:spPr/>
    </dgm:pt>
    <dgm:pt modelId="{900D729D-5E25-4C67-AA95-5E29587EE6A6}" type="pres">
      <dgm:prSet presAssocID="{B4CFE88D-EFE0-43EE-874E-1572B9C341A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CEC3EF-7B3F-4C8C-AC17-9E69A765F499}" type="pres">
      <dgm:prSet presAssocID="{7AFC8F4B-4555-483A-9961-27B4D3D91988}" presName="parSpace" presStyleCnt="0"/>
      <dgm:spPr/>
    </dgm:pt>
    <dgm:pt modelId="{596D230D-F71B-431E-8A20-73D1E82FABB0}" type="pres">
      <dgm:prSet presAssocID="{88619C62-7CD4-4FEB-BBA6-56EC399D02D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5585CD-28FB-43EB-90A5-C68AC5FEC2C8}" type="presOf" srcId="{E7F441F7-DA6A-47B9-9026-E4A70AA6D0A7}" destId="{E1611311-3EC8-4DDF-8289-C3B0C8442414}" srcOrd="0" destOrd="0" presId="urn:microsoft.com/office/officeart/2005/8/layout/hChevron3"/>
    <dgm:cxn modelId="{15811234-B5A0-4B69-B077-6BA358475DF5}" srcId="{E7F441F7-DA6A-47B9-9026-E4A70AA6D0A7}" destId="{CBFFE243-ACFF-4FB5-B28B-DCBAB809859B}" srcOrd="0" destOrd="0" parTransId="{9C7B9987-C33B-4281-A031-19B4A485E14C}" sibTransId="{D563E123-1A03-4C27-80E6-26ED1F5C613B}"/>
    <dgm:cxn modelId="{51D9811A-1AA6-42BF-A4B1-50F4EC651DCE}" type="presOf" srcId="{88619C62-7CD4-4FEB-BBA6-56EC399D02DC}" destId="{596D230D-F71B-431E-8A20-73D1E82FABB0}" srcOrd="0" destOrd="0" presId="urn:microsoft.com/office/officeart/2005/8/layout/hChevron3"/>
    <dgm:cxn modelId="{12E2A489-9905-4636-BA53-4D62A509BC24}" srcId="{E7F441F7-DA6A-47B9-9026-E4A70AA6D0A7}" destId="{B4CFE88D-EFE0-43EE-874E-1572B9C341A7}" srcOrd="3" destOrd="0" parTransId="{E8F9F517-12E0-42A0-A12F-3B59D8BA84D9}" sibTransId="{7AFC8F4B-4555-483A-9961-27B4D3D91988}"/>
    <dgm:cxn modelId="{DA6B9242-C32B-4D7B-9019-85C03C14662D}" srcId="{E7F441F7-DA6A-47B9-9026-E4A70AA6D0A7}" destId="{88619C62-7CD4-4FEB-BBA6-56EC399D02DC}" srcOrd="4" destOrd="0" parTransId="{2A94FF69-DA95-4706-99AD-8C6B96DFA30C}" sibTransId="{CC5E27F4-862F-4431-8116-79132288AD47}"/>
    <dgm:cxn modelId="{6DD581D1-F452-402B-A751-EFC3DCB399C2}" srcId="{E7F441F7-DA6A-47B9-9026-E4A70AA6D0A7}" destId="{F40C3A2E-2BA0-4B89-8C4D-864B19DB3F39}" srcOrd="2" destOrd="0" parTransId="{F71F6A3A-3F48-424A-B56E-97398B9D72B3}" sibTransId="{7F1B16C7-0E0B-4352-AD46-8892E73C90D1}"/>
    <dgm:cxn modelId="{0C9314D2-7542-4B93-8DB8-14E8FF25D9A8}" type="presOf" srcId="{B4CFE88D-EFE0-43EE-874E-1572B9C341A7}" destId="{900D729D-5E25-4C67-AA95-5E29587EE6A6}" srcOrd="0" destOrd="0" presId="urn:microsoft.com/office/officeart/2005/8/layout/hChevron3"/>
    <dgm:cxn modelId="{FA95EB48-8331-4D50-859F-3723EAEADBD1}" type="presOf" srcId="{CBFFE243-ACFF-4FB5-B28B-DCBAB809859B}" destId="{F2CC57B9-2D94-4095-8E23-30F5AE418D26}" srcOrd="0" destOrd="0" presId="urn:microsoft.com/office/officeart/2005/8/layout/hChevron3"/>
    <dgm:cxn modelId="{3382DFAF-8236-4663-8410-066CB41A3D0E}" type="presOf" srcId="{F40C3A2E-2BA0-4B89-8C4D-864B19DB3F39}" destId="{D510F3E7-DB33-4954-B2CF-C4908F2CCC3E}" srcOrd="0" destOrd="0" presId="urn:microsoft.com/office/officeart/2005/8/layout/hChevron3"/>
    <dgm:cxn modelId="{B3D5C3D7-CF00-4B85-871B-7FF6A2A979F0}" type="presOf" srcId="{8F174162-5F93-407A-9504-C6CA4DC54802}" destId="{06E3A52A-CAF4-4608-81DC-8C70AB001840}" srcOrd="0" destOrd="0" presId="urn:microsoft.com/office/officeart/2005/8/layout/hChevron3"/>
    <dgm:cxn modelId="{462734AD-EE38-45DF-BE1C-8607D54646DD}" srcId="{E7F441F7-DA6A-47B9-9026-E4A70AA6D0A7}" destId="{8F174162-5F93-407A-9504-C6CA4DC54802}" srcOrd="1" destOrd="0" parTransId="{59C74238-5875-4042-BB82-064B2ADDEC32}" sibTransId="{9FECF285-E4FD-49FC-BA4D-0E28D62E8DF5}"/>
    <dgm:cxn modelId="{D1A46444-0F4D-4755-8265-B559BF74FB45}" type="presParOf" srcId="{E1611311-3EC8-4DDF-8289-C3B0C8442414}" destId="{F2CC57B9-2D94-4095-8E23-30F5AE418D26}" srcOrd="0" destOrd="0" presId="urn:microsoft.com/office/officeart/2005/8/layout/hChevron3"/>
    <dgm:cxn modelId="{51B58D88-85DF-4E1E-8AF1-C1F32524446A}" type="presParOf" srcId="{E1611311-3EC8-4DDF-8289-C3B0C8442414}" destId="{C1757C67-FC47-4DC8-B127-0E1AFD19ADCD}" srcOrd="1" destOrd="0" presId="urn:microsoft.com/office/officeart/2005/8/layout/hChevron3"/>
    <dgm:cxn modelId="{653FDBEB-004F-4AFF-BC49-DE9ABF59C64F}" type="presParOf" srcId="{E1611311-3EC8-4DDF-8289-C3B0C8442414}" destId="{06E3A52A-CAF4-4608-81DC-8C70AB001840}" srcOrd="2" destOrd="0" presId="urn:microsoft.com/office/officeart/2005/8/layout/hChevron3"/>
    <dgm:cxn modelId="{3EC24266-D754-4647-9F62-2474FBF30BD9}" type="presParOf" srcId="{E1611311-3EC8-4DDF-8289-C3B0C8442414}" destId="{4F47A9C6-4F45-45D4-924B-266D026AA914}" srcOrd="3" destOrd="0" presId="urn:microsoft.com/office/officeart/2005/8/layout/hChevron3"/>
    <dgm:cxn modelId="{CD8A817B-AA31-4FF1-8918-D7ACA832BE2C}" type="presParOf" srcId="{E1611311-3EC8-4DDF-8289-C3B0C8442414}" destId="{D510F3E7-DB33-4954-B2CF-C4908F2CCC3E}" srcOrd="4" destOrd="0" presId="urn:microsoft.com/office/officeart/2005/8/layout/hChevron3"/>
    <dgm:cxn modelId="{D4E12617-8145-4194-8F41-F588A35051E1}" type="presParOf" srcId="{E1611311-3EC8-4DDF-8289-C3B0C8442414}" destId="{FABEE334-BB17-4505-86C8-CBA13B88E0B3}" srcOrd="5" destOrd="0" presId="urn:microsoft.com/office/officeart/2005/8/layout/hChevron3"/>
    <dgm:cxn modelId="{D0FABDFF-BB70-4E3D-A34A-A9D3265FBB98}" type="presParOf" srcId="{E1611311-3EC8-4DDF-8289-C3B0C8442414}" destId="{900D729D-5E25-4C67-AA95-5E29587EE6A6}" srcOrd="6" destOrd="0" presId="urn:microsoft.com/office/officeart/2005/8/layout/hChevron3"/>
    <dgm:cxn modelId="{1B359992-7B13-4F9A-A334-BC7F994629E9}" type="presParOf" srcId="{E1611311-3EC8-4DDF-8289-C3B0C8442414}" destId="{8ECEC3EF-7B3F-4C8C-AC17-9E69A765F499}" srcOrd="7" destOrd="0" presId="urn:microsoft.com/office/officeart/2005/8/layout/hChevron3"/>
    <dgm:cxn modelId="{C00D948E-9B6A-4066-81DE-CEA5C5FB8D0A}" type="presParOf" srcId="{E1611311-3EC8-4DDF-8289-C3B0C8442414}" destId="{596D230D-F71B-431E-8A20-73D1E82FABB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57B9-2D94-4095-8E23-30F5AE418D26}">
      <dsp:nvSpPr>
        <dsp:cNvPr id="0" name=""/>
        <dsp:cNvSpPr/>
      </dsp:nvSpPr>
      <dsp:spPr>
        <a:xfrm>
          <a:off x="2491" y="0"/>
          <a:ext cx="1864460" cy="671451"/>
        </a:xfrm>
        <a:prstGeom prst="homePlate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Contexte et définitions</a:t>
          </a:r>
          <a:endParaRPr lang="fr-FR" sz="1500" kern="1200" dirty="0"/>
        </a:p>
      </dsp:txBody>
      <dsp:txXfrm>
        <a:off x="2491" y="0"/>
        <a:ext cx="1696597" cy="671451"/>
      </dsp:txXfrm>
    </dsp:sp>
    <dsp:sp modelId="{06E3A52A-CAF4-4608-81DC-8C70AB001840}">
      <dsp:nvSpPr>
        <dsp:cNvPr id="0" name=""/>
        <dsp:cNvSpPr/>
      </dsp:nvSpPr>
      <dsp:spPr>
        <a:xfrm>
          <a:off x="1412970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Calibri" panose="020F0502020204030204" pitchFamily="34" charset="0"/>
            </a:rPr>
            <a:t>Position du problème</a:t>
          </a:r>
          <a:endParaRPr lang="fr-FR" sz="1500" kern="1200" dirty="0"/>
        </a:p>
      </dsp:txBody>
      <dsp:txXfrm>
        <a:off x="1748696" y="0"/>
        <a:ext cx="1598461" cy="671451"/>
      </dsp:txXfrm>
    </dsp:sp>
    <dsp:sp modelId="{D510F3E7-DB33-4954-B2CF-C4908F2CCC3E}">
      <dsp:nvSpPr>
        <dsp:cNvPr id="0" name=""/>
        <dsp:cNvSpPr/>
      </dsp:nvSpPr>
      <dsp:spPr>
        <a:xfrm>
          <a:off x="3228899" y="0"/>
          <a:ext cx="2269912" cy="671451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Méthodologie expérimentale</a:t>
          </a:r>
          <a:endParaRPr lang="fr-FR" sz="1500" kern="1200" dirty="0"/>
        </a:p>
      </dsp:txBody>
      <dsp:txXfrm>
        <a:off x="3564625" y="0"/>
        <a:ext cx="1598461" cy="671451"/>
      </dsp:txXfrm>
    </dsp:sp>
    <dsp:sp modelId="{900D729D-5E25-4C67-AA95-5E29587EE6A6}">
      <dsp:nvSpPr>
        <dsp:cNvPr id="0" name=""/>
        <dsp:cNvSpPr/>
      </dsp:nvSpPr>
      <dsp:spPr>
        <a:xfrm>
          <a:off x="5044829" y="0"/>
          <a:ext cx="2269912" cy="6714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Résultats</a:t>
          </a:r>
          <a:endParaRPr lang="fr-FR" sz="1500" kern="1200" dirty="0"/>
        </a:p>
      </dsp:txBody>
      <dsp:txXfrm>
        <a:off x="5380555" y="0"/>
        <a:ext cx="1598461" cy="671451"/>
      </dsp:txXfrm>
    </dsp:sp>
    <dsp:sp modelId="{596D230D-F71B-431E-8A20-73D1E82FABB0}">
      <dsp:nvSpPr>
        <dsp:cNvPr id="0" name=""/>
        <dsp:cNvSpPr/>
      </dsp:nvSpPr>
      <dsp:spPr>
        <a:xfrm>
          <a:off x="6860759" y="0"/>
          <a:ext cx="2269912" cy="6714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Conclusions</a:t>
          </a:r>
          <a:endParaRPr lang="fr-FR" sz="1500" kern="1200" dirty="0"/>
        </a:p>
      </dsp:txBody>
      <dsp:txXfrm>
        <a:off x="7196485" y="0"/>
        <a:ext cx="1598461" cy="6714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57B9-2D94-4095-8E23-30F5AE418D26}">
      <dsp:nvSpPr>
        <dsp:cNvPr id="0" name=""/>
        <dsp:cNvSpPr/>
      </dsp:nvSpPr>
      <dsp:spPr>
        <a:xfrm>
          <a:off x="2491" y="0"/>
          <a:ext cx="1864460" cy="671451"/>
        </a:xfrm>
        <a:prstGeom prst="homePlate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Contexte et définitions</a:t>
          </a:r>
          <a:endParaRPr lang="fr-FR" sz="1500" kern="1200" dirty="0"/>
        </a:p>
      </dsp:txBody>
      <dsp:txXfrm>
        <a:off x="2491" y="0"/>
        <a:ext cx="1696597" cy="671451"/>
      </dsp:txXfrm>
    </dsp:sp>
    <dsp:sp modelId="{06E3A52A-CAF4-4608-81DC-8C70AB001840}">
      <dsp:nvSpPr>
        <dsp:cNvPr id="0" name=""/>
        <dsp:cNvSpPr/>
      </dsp:nvSpPr>
      <dsp:spPr>
        <a:xfrm>
          <a:off x="1412970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Calibri" panose="020F0502020204030204" pitchFamily="34" charset="0"/>
            </a:rPr>
            <a:t>Position du problème</a:t>
          </a:r>
          <a:endParaRPr lang="fr-FR" sz="1500" kern="1200" dirty="0"/>
        </a:p>
      </dsp:txBody>
      <dsp:txXfrm>
        <a:off x="1748696" y="0"/>
        <a:ext cx="1598461" cy="671451"/>
      </dsp:txXfrm>
    </dsp:sp>
    <dsp:sp modelId="{D510F3E7-DB33-4954-B2CF-C4908F2CCC3E}">
      <dsp:nvSpPr>
        <dsp:cNvPr id="0" name=""/>
        <dsp:cNvSpPr/>
      </dsp:nvSpPr>
      <dsp:spPr>
        <a:xfrm>
          <a:off x="3228899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Méthodologie expérimentale</a:t>
          </a:r>
          <a:endParaRPr lang="fr-FR" sz="1500" kern="1200" dirty="0"/>
        </a:p>
      </dsp:txBody>
      <dsp:txXfrm>
        <a:off x="3564625" y="0"/>
        <a:ext cx="1598461" cy="671451"/>
      </dsp:txXfrm>
    </dsp:sp>
    <dsp:sp modelId="{900D729D-5E25-4C67-AA95-5E29587EE6A6}">
      <dsp:nvSpPr>
        <dsp:cNvPr id="0" name=""/>
        <dsp:cNvSpPr/>
      </dsp:nvSpPr>
      <dsp:spPr>
        <a:xfrm>
          <a:off x="5044829" y="0"/>
          <a:ext cx="2269912" cy="671451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Résultats</a:t>
          </a:r>
          <a:endParaRPr lang="fr-FR" sz="1500" kern="1200" dirty="0"/>
        </a:p>
      </dsp:txBody>
      <dsp:txXfrm>
        <a:off x="5380555" y="0"/>
        <a:ext cx="1598461" cy="671451"/>
      </dsp:txXfrm>
    </dsp:sp>
    <dsp:sp modelId="{596D230D-F71B-431E-8A20-73D1E82FABB0}">
      <dsp:nvSpPr>
        <dsp:cNvPr id="0" name=""/>
        <dsp:cNvSpPr/>
      </dsp:nvSpPr>
      <dsp:spPr>
        <a:xfrm>
          <a:off x="6860759" y="0"/>
          <a:ext cx="2269912" cy="6714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Conclusions</a:t>
          </a:r>
          <a:endParaRPr lang="fr-FR" sz="1500" kern="1200" dirty="0"/>
        </a:p>
      </dsp:txBody>
      <dsp:txXfrm>
        <a:off x="7196485" y="0"/>
        <a:ext cx="1598461" cy="6714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57B9-2D94-4095-8E23-30F5AE418D26}">
      <dsp:nvSpPr>
        <dsp:cNvPr id="0" name=""/>
        <dsp:cNvSpPr/>
      </dsp:nvSpPr>
      <dsp:spPr>
        <a:xfrm>
          <a:off x="2491" y="0"/>
          <a:ext cx="1864460" cy="671451"/>
        </a:xfrm>
        <a:prstGeom prst="homePlate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Contexte et définitions</a:t>
          </a:r>
          <a:endParaRPr lang="fr-FR" sz="1500" kern="1200" dirty="0"/>
        </a:p>
      </dsp:txBody>
      <dsp:txXfrm>
        <a:off x="2491" y="0"/>
        <a:ext cx="1696597" cy="671451"/>
      </dsp:txXfrm>
    </dsp:sp>
    <dsp:sp modelId="{06E3A52A-CAF4-4608-81DC-8C70AB001840}">
      <dsp:nvSpPr>
        <dsp:cNvPr id="0" name=""/>
        <dsp:cNvSpPr/>
      </dsp:nvSpPr>
      <dsp:spPr>
        <a:xfrm>
          <a:off x="1412970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Calibri" panose="020F0502020204030204" pitchFamily="34" charset="0"/>
            </a:rPr>
            <a:t>Position du problème</a:t>
          </a:r>
          <a:endParaRPr lang="fr-FR" sz="1500" kern="1200" dirty="0"/>
        </a:p>
      </dsp:txBody>
      <dsp:txXfrm>
        <a:off x="1748696" y="0"/>
        <a:ext cx="1598461" cy="671451"/>
      </dsp:txXfrm>
    </dsp:sp>
    <dsp:sp modelId="{D510F3E7-DB33-4954-B2CF-C4908F2CCC3E}">
      <dsp:nvSpPr>
        <dsp:cNvPr id="0" name=""/>
        <dsp:cNvSpPr/>
      </dsp:nvSpPr>
      <dsp:spPr>
        <a:xfrm>
          <a:off x="3228899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Méthodologie expérimentale</a:t>
          </a:r>
          <a:endParaRPr lang="fr-FR" sz="1500" kern="1200" dirty="0"/>
        </a:p>
      </dsp:txBody>
      <dsp:txXfrm>
        <a:off x="3564625" y="0"/>
        <a:ext cx="1598461" cy="671451"/>
      </dsp:txXfrm>
    </dsp:sp>
    <dsp:sp modelId="{900D729D-5E25-4C67-AA95-5E29587EE6A6}">
      <dsp:nvSpPr>
        <dsp:cNvPr id="0" name=""/>
        <dsp:cNvSpPr/>
      </dsp:nvSpPr>
      <dsp:spPr>
        <a:xfrm>
          <a:off x="5044829" y="0"/>
          <a:ext cx="2269912" cy="671451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Résultats</a:t>
          </a:r>
          <a:endParaRPr lang="fr-FR" sz="1500" kern="1200" dirty="0"/>
        </a:p>
      </dsp:txBody>
      <dsp:txXfrm>
        <a:off x="5380555" y="0"/>
        <a:ext cx="1598461" cy="671451"/>
      </dsp:txXfrm>
    </dsp:sp>
    <dsp:sp modelId="{596D230D-F71B-431E-8A20-73D1E82FABB0}">
      <dsp:nvSpPr>
        <dsp:cNvPr id="0" name=""/>
        <dsp:cNvSpPr/>
      </dsp:nvSpPr>
      <dsp:spPr>
        <a:xfrm>
          <a:off x="6860759" y="0"/>
          <a:ext cx="2269912" cy="6714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Conclusions</a:t>
          </a:r>
          <a:endParaRPr lang="fr-FR" sz="1500" kern="1200" dirty="0"/>
        </a:p>
      </dsp:txBody>
      <dsp:txXfrm>
        <a:off x="7196485" y="0"/>
        <a:ext cx="1598461" cy="6714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57B9-2D94-4095-8E23-30F5AE418D26}">
      <dsp:nvSpPr>
        <dsp:cNvPr id="0" name=""/>
        <dsp:cNvSpPr/>
      </dsp:nvSpPr>
      <dsp:spPr>
        <a:xfrm>
          <a:off x="2491" y="0"/>
          <a:ext cx="1864460" cy="671451"/>
        </a:xfrm>
        <a:prstGeom prst="homePlate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Contexte et définitions</a:t>
          </a:r>
          <a:endParaRPr lang="fr-FR" sz="1500" kern="1200" dirty="0"/>
        </a:p>
      </dsp:txBody>
      <dsp:txXfrm>
        <a:off x="2491" y="0"/>
        <a:ext cx="1696597" cy="671451"/>
      </dsp:txXfrm>
    </dsp:sp>
    <dsp:sp modelId="{06E3A52A-CAF4-4608-81DC-8C70AB001840}">
      <dsp:nvSpPr>
        <dsp:cNvPr id="0" name=""/>
        <dsp:cNvSpPr/>
      </dsp:nvSpPr>
      <dsp:spPr>
        <a:xfrm>
          <a:off x="1412970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Calibri" panose="020F0502020204030204" pitchFamily="34" charset="0"/>
            </a:rPr>
            <a:t>Position du problème</a:t>
          </a:r>
          <a:endParaRPr lang="fr-FR" sz="1500" kern="1200" dirty="0"/>
        </a:p>
      </dsp:txBody>
      <dsp:txXfrm>
        <a:off x="1748696" y="0"/>
        <a:ext cx="1598461" cy="671451"/>
      </dsp:txXfrm>
    </dsp:sp>
    <dsp:sp modelId="{D510F3E7-DB33-4954-B2CF-C4908F2CCC3E}">
      <dsp:nvSpPr>
        <dsp:cNvPr id="0" name=""/>
        <dsp:cNvSpPr/>
      </dsp:nvSpPr>
      <dsp:spPr>
        <a:xfrm>
          <a:off x="3228899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Méthodologie expérimentale</a:t>
          </a:r>
          <a:endParaRPr lang="fr-FR" sz="1500" kern="1200" dirty="0"/>
        </a:p>
      </dsp:txBody>
      <dsp:txXfrm>
        <a:off x="3564625" y="0"/>
        <a:ext cx="1598461" cy="671451"/>
      </dsp:txXfrm>
    </dsp:sp>
    <dsp:sp modelId="{900D729D-5E25-4C67-AA95-5E29587EE6A6}">
      <dsp:nvSpPr>
        <dsp:cNvPr id="0" name=""/>
        <dsp:cNvSpPr/>
      </dsp:nvSpPr>
      <dsp:spPr>
        <a:xfrm>
          <a:off x="5044829" y="0"/>
          <a:ext cx="2269912" cy="671451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Résultats</a:t>
          </a:r>
          <a:endParaRPr lang="fr-FR" sz="1500" kern="1200" dirty="0"/>
        </a:p>
      </dsp:txBody>
      <dsp:txXfrm>
        <a:off x="5380555" y="0"/>
        <a:ext cx="1598461" cy="671451"/>
      </dsp:txXfrm>
    </dsp:sp>
    <dsp:sp modelId="{596D230D-F71B-431E-8A20-73D1E82FABB0}">
      <dsp:nvSpPr>
        <dsp:cNvPr id="0" name=""/>
        <dsp:cNvSpPr/>
      </dsp:nvSpPr>
      <dsp:spPr>
        <a:xfrm>
          <a:off x="6860759" y="0"/>
          <a:ext cx="2269912" cy="671451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Conclusions</a:t>
          </a:r>
          <a:endParaRPr lang="fr-FR" sz="1500" kern="1200" dirty="0"/>
        </a:p>
      </dsp:txBody>
      <dsp:txXfrm>
        <a:off x="7196485" y="0"/>
        <a:ext cx="1598461" cy="671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0972-E965-46CA-9DF7-4C5E55728A2B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046D-E3A0-4DA4-95ED-7084EE4538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8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2E00-6379-44A1-B63D-40C29E6CC88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7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E8C4-35DC-4A4B-A811-638C60AC5564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090A-D454-4B67-AAA5-91DC00AC29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48.jpeg"/><Relationship Id="rId5" Type="http://schemas.openxmlformats.org/officeDocument/2006/relationships/diagramData" Target="../diagrams/data10.xml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50.png"/><Relationship Id="rId7" Type="http://schemas.openxmlformats.org/officeDocument/2006/relationships/image" Target="../media/image390.png"/><Relationship Id="rId12" Type="http://schemas.microsoft.com/office/2007/relationships/diagramDrawing" Target="../diagrams/drawing1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370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360.png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52.png"/><Relationship Id="rId7" Type="http://schemas.openxmlformats.org/officeDocument/2006/relationships/diagramData" Target="../diagrams/data1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diagramDrawing" Target="../diagrams/drawing12.xml"/><Relationship Id="rId5" Type="http://schemas.openxmlformats.org/officeDocument/2006/relationships/image" Target="../media/image54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53.png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57.png"/><Relationship Id="rId7" Type="http://schemas.openxmlformats.org/officeDocument/2006/relationships/diagramLayout" Target="../diagrams/layout13.xml"/><Relationship Id="rId12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image" Target="../media/image58.png"/><Relationship Id="rId5" Type="http://schemas.openxmlformats.org/officeDocument/2006/relationships/image" Target="../media/image570.png"/><Relationship Id="rId10" Type="http://schemas.microsoft.com/office/2007/relationships/diagramDrawing" Target="../diagrams/drawing13.xml"/><Relationship Id="rId4" Type="http://schemas.openxmlformats.org/officeDocument/2006/relationships/image" Target="../media/image560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67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3.png"/><Relationship Id="rId7" Type="http://schemas.openxmlformats.org/officeDocument/2006/relationships/diagramData" Target="../diagrams/data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3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15" Type="http://schemas.openxmlformats.org/officeDocument/2006/relationships/image" Target="../media/image200.png"/><Relationship Id="rId23" Type="http://schemas.microsoft.com/office/2007/relationships/diagramDrawing" Target="../diagrams/drawing4.xml"/><Relationship Id="rId10" Type="http://schemas.openxmlformats.org/officeDocument/2006/relationships/image" Target="../media/image16.png"/><Relationship Id="rId19" Type="http://schemas.openxmlformats.org/officeDocument/2006/relationships/diagramData" Target="../diagrams/data4.xml"/><Relationship Id="rId4" Type="http://schemas.openxmlformats.org/officeDocument/2006/relationships/image" Target="../media/image120.png"/><Relationship Id="rId9" Type="http://schemas.openxmlformats.org/officeDocument/2006/relationships/image" Target="../media/image20.png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8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18" Type="http://schemas.openxmlformats.org/officeDocument/2006/relationships/image" Target="../media/image3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17" Type="http://schemas.openxmlformats.org/officeDocument/2006/relationships/image" Target="../media/image38.png"/><Relationship Id="rId2" Type="http://schemas.openxmlformats.org/officeDocument/2006/relationships/diagramData" Target="../diagrams/data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2131" cy="1188761"/>
          </a:xfrm>
          <a:prstGeom prst="rect">
            <a:avLst/>
          </a:prstGeom>
        </p:spPr>
      </p:pic>
      <p:pic>
        <p:nvPicPr>
          <p:cNvPr id="15" name="Picture 6" descr="http://www.cge.asso.fr/uploads/ecole/logo/2/4/file/202_x_135_sitewebcge-logo-pontsparistech.jpg"/>
          <p:cNvPicPr>
            <a:picLocks noChangeAspect="1" noChangeArrowheads="1"/>
          </p:cNvPicPr>
          <p:nvPr/>
        </p:nvPicPr>
        <p:blipFill>
          <a:blip r:embed="rId3" cstate="print"/>
          <a:srcRect l="21049" r="21049"/>
          <a:stretch>
            <a:fillRect/>
          </a:stretch>
        </p:blipFill>
        <p:spPr bwMode="auto">
          <a:xfrm>
            <a:off x="8103232" y="47811"/>
            <a:ext cx="933264" cy="10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478" y="37221"/>
            <a:ext cx="1242882" cy="10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leesu.univ-paris-est.fr/opur/enquete_ruep/images/logo_leesu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698" y="83742"/>
            <a:ext cx="1901613" cy="5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141277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 des capacités de rétention des métaux dissous par le sol des ouvrages d’infiltration : </a:t>
            </a:r>
          </a:p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réflexions méthodologiques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14477" y="3068960"/>
            <a:ext cx="624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Damien </a:t>
            </a:r>
            <a:r>
              <a:rPr lang="fr-FR" u="sng" dirty="0" smtClean="0"/>
              <a:t>TEDOLDI</a:t>
            </a:r>
            <a:r>
              <a:rPr lang="fr-FR" dirty="0" smtClean="0"/>
              <a:t>, </a:t>
            </a:r>
            <a:r>
              <a:rPr lang="fr-FR" dirty="0"/>
              <a:t>Kelsey </a:t>
            </a:r>
            <a:r>
              <a:rPr lang="fr-FR" dirty="0" smtClean="0"/>
              <a:t>FLANAGAN, </a:t>
            </a:r>
            <a:r>
              <a:rPr lang="fr-FR" dirty="0"/>
              <a:t>Philippe </a:t>
            </a:r>
            <a:r>
              <a:rPr lang="fr-FR" dirty="0" smtClean="0"/>
              <a:t>BRANCHU, </a:t>
            </a:r>
            <a:r>
              <a:rPr lang="fr-FR" dirty="0"/>
              <a:t>Ghassan </a:t>
            </a:r>
            <a:r>
              <a:rPr lang="fr-FR" dirty="0" smtClean="0"/>
              <a:t>CHEBBO, </a:t>
            </a:r>
            <a:r>
              <a:rPr lang="fr-FR" dirty="0"/>
              <a:t>Marie-Christine </a:t>
            </a:r>
            <a:r>
              <a:rPr lang="fr-FR" dirty="0" smtClean="0"/>
              <a:t>GROMAIRE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827584" y="3933056"/>
            <a:ext cx="8064896" cy="2952328"/>
            <a:chOff x="827584" y="3988807"/>
            <a:chExt cx="8064896" cy="295232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4145771"/>
              <a:ext cx="3441093" cy="237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77366" y="5401392"/>
              <a:ext cx="1502129" cy="157735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8"/>
            <a:srcRect l="14669" t="3564" r="10779" b="3564"/>
            <a:stretch/>
          </p:blipFill>
          <p:spPr>
            <a:xfrm>
              <a:off x="5139839" y="3988807"/>
              <a:ext cx="2673375" cy="2673375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ZoneTexte 22"/>
            <p:cNvSpPr txBox="1"/>
            <p:nvPr/>
          </p:nvSpPr>
          <p:spPr>
            <a:xfrm>
              <a:off x="7193593" y="6535509"/>
              <a:ext cx="1698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Schéma : Sage </a:t>
              </a:r>
              <a:r>
                <a:rPr lang="fr-FR" sz="1100" i="1" dirty="0" smtClean="0"/>
                <a:t>et al</a:t>
              </a:r>
              <a:r>
                <a:rPr lang="fr-FR" sz="1100" dirty="0" smtClean="0"/>
                <a:t>., 2018</a:t>
              </a:r>
              <a:endParaRPr lang="fr-FR" sz="11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3197029" y="4129515"/>
              <a:ext cx="2671969" cy="14992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270721" y="6276806"/>
              <a:ext cx="3102333" cy="385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2166" r="8034" b="22166"/>
          <a:stretch/>
        </p:blipFill>
        <p:spPr>
          <a:xfrm>
            <a:off x="4439500" y="687385"/>
            <a:ext cx="1932700" cy="4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19" y="5766355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Avec l’isotherme « mal ajustée », chaque centimètre de sol retient 7 fois moins de zinc qu’avec l’isotherme complète !</a:t>
            </a:r>
            <a:endParaRPr lang="fr-FR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91365852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1" y="821728"/>
            <a:ext cx="842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Est-ce si grave que cela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Quelques résultats de modélisation 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1772816"/>
            <a:ext cx="3702412" cy="36974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084688"/>
            <a:ext cx="3704490" cy="36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81128"/>
            <a:ext cx="2720251" cy="201854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68" y="4581128"/>
            <a:ext cx="2680712" cy="2018544"/>
          </a:xfrm>
          <a:prstGeom prst="rect">
            <a:avLst/>
          </a:prstGeom>
        </p:spPr>
      </p:pic>
      <p:pic>
        <p:nvPicPr>
          <p:cNvPr id="36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29835">
            <a:off x="-37305" y="1406364"/>
            <a:ext cx="5262822" cy="29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979533759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9"/>
          <a:stretch/>
        </p:blipFill>
        <p:spPr>
          <a:xfrm rot="578408">
            <a:off x="4357492" y="967597"/>
            <a:ext cx="5259693" cy="3041643"/>
          </a:xfrm>
          <a:prstGeom prst="rect">
            <a:avLst/>
          </a:prstGeom>
        </p:spPr>
      </p:pic>
      <p:pic>
        <p:nvPicPr>
          <p:cNvPr id="34" name="Imag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91" y="4581128"/>
            <a:ext cx="2690956" cy="201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1" y="821728"/>
            <a:ext cx="842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Deux sites d’étude</a:t>
            </a:r>
          </a:p>
        </p:txBody>
      </p:sp>
    </p:spTree>
    <p:extLst>
      <p:ext uri="{BB962C8B-B14F-4D97-AF65-F5344CB8AC3E}">
        <p14:creationId xmlns:p14="http://schemas.microsoft.com/office/powerpoint/2010/main" val="36632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51520" y="821728"/>
            <a:ext cx="8496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Quelles précautions méthodologiques ?</a:t>
            </a:r>
          </a:p>
          <a:p>
            <a:endParaRPr lang="fr-FR" sz="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Le problème… on ne connaît pas l’isotherme 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Pour des conditions expérimentales données, on n’atteint pas le même équilibre selon la capacité de rétention du </a:t>
            </a:r>
            <a:r>
              <a:rPr lang="fr-FR" sz="2400" dirty="0" smtClean="0">
                <a:solidFill>
                  <a:prstClr val="black"/>
                </a:solidFill>
              </a:rPr>
              <a:t>sol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572093" y="3196970"/>
            <a:ext cx="3005409" cy="1852708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68344" y="2850430"/>
            <a:ext cx="0" cy="23040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67544" y="5067562"/>
            <a:ext cx="32400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10484" y="2425518"/>
                <a:ext cx="515719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1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4" y="2425518"/>
                <a:ext cx="515719" cy="357534"/>
              </a:xfrm>
              <a:prstGeom prst="rect">
                <a:avLst/>
              </a:prstGeom>
              <a:blipFill rotWithShape="0"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772166" y="4891765"/>
                <a:ext cx="525593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1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66" y="4891765"/>
                <a:ext cx="525593" cy="357534"/>
              </a:xfrm>
              <a:prstGeom prst="rect">
                <a:avLst/>
              </a:prstGeom>
              <a:blipFill rotWithShape="0"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rme libre 9"/>
          <p:cNvSpPr/>
          <p:nvPr/>
        </p:nvSpPr>
        <p:spPr>
          <a:xfrm>
            <a:off x="584839" y="4403565"/>
            <a:ext cx="3000231" cy="663359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236389" y="5134941"/>
                <a:ext cx="2777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89" y="5134941"/>
                <a:ext cx="27776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2222" r="-11111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H="1" flipV="1">
            <a:off x="1388103" y="3520198"/>
            <a:ext cx="1992302" cy="154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650503" y="2889129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/>
              <a:t>?</a:t>
            </a:r>
            <a:endParaRPr lang="fr-FR" sz="3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650503" y="4090298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/>
              <a:t>?</a:t>
            </a:r>
            <a:endParaRPr lang="fr-FR" sz="30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571305" y="4431674"/>
            <a:ext cx="809100" cy="635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27058" y="4395418"/>
            <a:ext cx="72000" cy="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2103" y="3483879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927720" y="4706884"/>
            <a:ext cx="0" cy="36004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927720" y="5066924"/>
            <a:ext cx="450000" cy="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047195" y="4711644"/>
                <a:ext cx="8275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95" y="4711644"/>
                <a:ext cx="82759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941" t="-170000" r="-65441" b="-2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067944" y="2636912"/>
                <a:ext cx="4462760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fr-FR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type m:val="lin"/>
                              <m:ctrlP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fr-FR" sz="2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fr-FR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5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Isotherme</m:t>
                          </m:r>
                        </m:e>
                      </m:d>
                    </m:oMath>
                  </m:oMathPara>
                </a14:m>
                <a:endParaRPr lang="fr-FR" sz="25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36912"/>
                <a:ext cx="4462760" cy="523348"/>
              </a:xfrm>
              <a:prstGeom prst="rect">
                <a:avLst/>
              </a:prstGeom>
              <a:blipFill rotWithShape="0">
                <a:blip r:embed="rId6"/>
                <a:stretch>
                  <a:fillRect t="-114118" b="-16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228183" y="3710315"/>
            <a:ext cx="247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Estimation </a:t>
            </a:r>
            <a:r>
              <a:rPr lang="fr-FR" sz="2400" i="1" dirty="0" smtClean="0"/>
              <a:t>a priori</a:t>
            </a:r>
            <a:endParaRPr lang="fr-FR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750147" y="4686948"/>
                <a:ext cx="3214341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Calcul théorique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endParaRPr lang="fr-FR" sz="2400" i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47" y="4686948"/>
                <a:ext cx="3214341" cy="506742"/>
              </a:xfrm>
              <a:prstGeom prst="rect">
                <a:avLst/>
              </a:prstGeom>
              <a:blipFill rotWithShape="0">
                <a:blip r:embed="rId7"/>
                <a:stretch>
                  <a:fillRect l="-2841" t="-8434" b="-19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5508104" y="576635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Choix des conditions </a:t>
            </a:r>
            <a:r>
              <a:rPr lang="fr-FR" sz="2400" dirty="0" err="1" smtClean="0"/>
              <a:t>exp</a:t>
            </a:r>
            <a:r>
              <a:rPr lang="fr-FR" sz="2400" dirty="0" smtClean="0"/>
              <a:t>. selon les valeurs « cibles »</a:t>
            </a:r>
            <a:endParaRPr lang="fr-FR" sz="2400" i="1" dirty="0"/>
          </a:p>
        </p:txBody>
      </p:sp>
      <p:sp>
        <p:nvSpPr>
          <p:cNvPr id="3" name="Flèche vers le bas 2"/>
          <p:cNvSpPr/>
          <p:nvPr/>
        </p:nvSpPr>
        <p:spPr>
          <a:xfrm>
            <a:off x="7343914" y="3198984"/>
            <a:ext cx="302407" cy="446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7343914" y="4240195"/>
            <a:ext cx="302407" cy="446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7343913" y="5249299"/>
            <a:ext cx="302407" cy="446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rc 3"/>
          <p:cNvSpPr/>
          <p:nvPr/>
        </p:nvSpPr>
        <p:spPr>
          <a:xfrm>
            <a:off x="4499992" y="1124743"/>
            <a:ext cx="2520280" cy="3767021"/>
          </a:xfrm>
          <a:prstGeom prst="arc">
            <a:avLst>
              <a:gd name="adj1" fmla="val 5502102"/>
              <a:gd name="adj2" fmla="val 10324789"/>
            </a:avLst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rc 29"/>
          <p:cNvSpPr/>
          <p:nvPr/>
        </p:nvSpPr>
        <p:spPr>
          <a:xfrm>
            <a:off x="2013383" y="3645024"/>
            <a:ext cx="6862409" cy="2609909"/>
          </a:xfrm>
          <a:prstGeom prst="arc">
            <a:avLst>
              <a:gd name="adj1" fmla="val 5578061"/>
              <a:gd name="adj2" fmla="val 10542811"/>
            </a:avLst>
          </a:prstGeom>
          <a:ln w="19050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96495" y="582730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Ajustement de l’isotherme </a:t>
            </a:r>
            <a:r>
              <a:rPr lang="fr-FR" sz="2400" i="1" dirty="0" smtClean="0"/>
              <a:t>a posteriori</a:t>
            </a:r>
            <a:endParaRPr lang="fr-FR" sz="2400" i="1" dirty="0"/>
          </a:p>
        </p:txBody>
      </p:sp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240052783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16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20" grpId="0"/>
      <p:bldP spid="22" grpId="0"/>
      <p:bldP spid="2" grpId="0"/>
      <p:bldP spid="23" grpId="0"/>
      <p:bldP spid="25" grpId="0"/>
      <p:bldP spid="3" grpId="0" animBg="1"/>
      <p:bldP spid="27" grpId="0" animBg="1"/>
      <p:bldP spid="28" grpId="0" animBg="1"/>
      <p:bldP spid="4" grpId="0" animBg="1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51520" y="821728"/>
                <a:ext cx="8496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prstClr val="black"/>
                    </a:solidFill>
                  </a:rPr>
                  <a:t>Quelles précautions méthodologiques ?</a:t>
                </a:r>
              </a:p>
              <a:p>
                <a:endParaRPr lang="fr-FR" sz="800" b="1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Estimation </a:t>
                </a:r>
                <a:r>
                  <a:rPr lang="fr-FR" sz="2400" i="1" dirty="0" smtClean="0">
                    <a:solidFill>
                      <a:prstClr val="black"/>
                    </a:solidFill>
                  </a:rPr>
                  <a:t>a priori 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: cartographies de la pollution</a:t>
                </a:r>
                <a:endParaRPr lang="fr-F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21728"/>
                <a:ext cx="8496943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076" t="-5128" b="-14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2"/>
          <a:stretch/>
        </p:blipFill>
        <p:spPr>
          <a:xfrm>
            <a:off x="755577" y="1998025"/>
            <a:ext cx="3024336" cy="452731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2411761" y="2420888"/>
            <a:ext cx="2664295" cy="2322416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148065" y="1948631"/>
            <a:ext cx="36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Hypothèse</a:t>
            </a:r>
            <a:r>
              <a:rPr lang="fr-FR" sz="2400" dirty="0" smtClean="0"/>
              <a:t> : l’équilibre sol-ruissellement est atteint dans la zone la plus polluée </a:t>
            </a:r>
            <a:r>
              <a:rPr lang="fr-FR" dirty="0" smtClean="0"/>
              <a:t>(</a:t>
            </a:r>
            <a:r>
              <a:rPr lang="fr-FR" dirty="0" err="1" smtClean="0"/>
              <a:t>Massoudieh</a:t>
            </a:r>
            <a:r>
              <a:rPr lang="fr-FR" dirty="0" smtClean="0"/>
              <a:t> et </a:t>
            </a:r>
            <a:r>
              <a:rPr lang="fr-FR" dirty="0" err="1" smtClean="0"/>
              <a:t>Ginn</a:t>
            </a:r>
            <a:r>
              <a:rPr lang="fr-FR" dirty="0" smtClean="0"/>
              <a:t>, 2008)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508104" y="3678312"/>
                <a:ext cx="26544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/>
                  <a:t> 1400 mg/kg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678312"/>
                <a:ext cx="26544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89" t="-24590" r="-6207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508104" y="4293096"/>
                <a:ext cx="2207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ruiss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400" dirty="0" smtClean="0"/>
                  <a:t> 200 µg/L</a:t>
                </a:r>
                <a:endParaRPr lang="fr-FR" sz="24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93096"/>
                <a:ext cx="220714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72" t="-24590" r="-7182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 vers le bas 10"/>
          <p:cNvSpPr/>
          <p:nvPr/>
        </p:nvSpPr>
        <p:spPr>
          <a:xfrm>
            <a:off x="6514207" y="4941168"/>
            <a:ext cx="506065" cy="773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364089" y="5949280"/>
                <a:ext cx="2948308" cy="614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800" dirty="0" smtClean="0"/>
                  <a:t> 7000 L/kg</a:t>
                </a:r>
                <a:endParaRPr lang="fr-FR" sz="28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9" y="5949280"/>
                <a:ext cx="2948308" cy="614784"/>
              </a:xfrm>
              <a:prstGeom prst="rect">
                <a:avLst/>
              </a:prstGeom>
              <a:blipFill rotWithShape="0">
                <a:blip r:embed="rId6"/>
                <a:stretch>
                  <a:fillRect t="-1980" r="-5785" b="-19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240052783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ccolade ouvrante 4"/>
          <p:cNvSpPr/>
          <p:nvPr/>
        </p:nvSpPr>
        <p:spPr>
          <a:xfrm>
            <a:off x="5292080" y="3717032"/>
            <a:ext cx="144016" cy="995516"/>
          </a:xfrm>
          <a:prstGeom prst="leftBrace">
            <a:avLst>
              <a:gd name="adj1" fmla="val 12000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1" grpId="0" animBg="1"/>
      <p:bldP spid="19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89" y="2439667"/>
            <a:ext cx="4019375" cy="40136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1" y="2441065"/>
            <a:ext cx="4017975" cy="401223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51520" y="821728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Quelles précautions méthodologiques ?</a:t>
            </a:r>
          </a:p>
          <a:p>
            <a:endParaRPr lang="fr-FR" sz="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Étude paramétrique de l’état d’équilibre</a:t>
            </a:r>
            <a:endParaRPr lang="fr-FR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619672" y="1988840"/>
                <a:ext cx="166148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200" dirty="0" smtClean="0"/>
                  <a:t> 50 g/L</a:t>
                </a:r>
                <a:endParaRPr lang="fr-FR" sz="2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88840"/>
                <a:ext cx="1661480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5809" t="-166071" r="-9926" b="-248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156176" y="1988840"/>
                <a:ext cx="15188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200" dirty="0" smtClean="0"/>
                  <a:t> 5 g/L</a:t>
                </a:r>
                <a:endParaRPr lang="fr-FR" sz="2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988840"/>
                <a:ext cx="1518814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7269" t="-166071" r="-10843" b="-248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0052783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5" name="Connecteur droit 4"/>
          <p:cNvCxnSpPr/>
          <p:nvPr/>
        </p:nvCxnSpPr>
        <p:spPr>
          <a:xfrm flipV="1">
            <a:off x="7092280" y="2564904"/>
            <a:ext cx="0" cy="336600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627784" y="2564904"/>
            <a:ext cx="0" cy="336600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 rot="16200000">
                <a:off x="1746832" y="3045805"/>
                <a:ext cx="1256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estimé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46832" y="3045805"/>
                <a:ext cx="1256883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9231" t="-4348" r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colade ouvrante 10"/>
          <p:cNvSpPr/>
          <p:nvPr/>
        </p:nvSpPr>
        <p:spPr>
          <a:xfrm flipH="1">
            <a:off x="2691780" y="4293096"/>
            <a:ext cx="224035" cy="1512168"/>
          </a:xfrm>
          <a:prstGeom prst="leftBrace">
            <a:avLst>
              <a:gd name="adj1" fmla="val 6540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939302" y="4949446"/>
                <a:ext cx="120065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chemeClr val="accent1"/>
                    </a:solidFill>
                  </a:rPr>
                  <a:t> cibles</a:t>
                </a:r>
                <a:endParaRPr lang="fr-FR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02" y="4949446"/>
                <a:ext cx="1200650" cy="423770"/>
              </a:xfrm>
              <a:prstGeom prst="rect">
                <a:avLst/>
              </a:prstGeom>
              <a:blipFill rotWithShape="0">
                <a:blip r:embed="rId12"/>
                <a:stretch>
                  <a:fillRect t="-7246" r="-5076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flipH="1">
            <a:off x="7164287" y="4293096"/>
            <a:ext cx="224035" cy="1512168"/>
          </a:xfrm>
          <a:prstGeom prst="leftBrace">
            <a:avLst>
              <a:gd name="adj1" fmla="val 6540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755576" y="2439667"/>
            <a:ext cx="3559890" cy="37042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750015" y="2439667"/>
            <a:ext cx="3565451" cy="37042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7674990" y="3212976"/>
            <a:ext cx="864096" cy="1862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674990" y="3212976"/>
            <a:ext cx="864096" cy="184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9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51520" y="821728"/>
                <a:ext cx="8496943" cy="337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fr-FR" sz="2400" b="1" dirty="0" smtClean="0">
                    <a:solidFill>
                      <a:prstClr val="black"/>
                    </a:solidFill>
                  </a:rPr>
                  <a:t>Quelles précautions méthodologiques ?</a:t>
                </a:r>
              </a:p>
              <a:p>
                <a:pPr>
                  <a:spcAft>
                    <a:spcPts val="200"/>
                  </a:spcAft>
                </a:pPr>
                <a:endParaRPr lang="fr-FR" sz="800" b="1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Choix des conditions expérimentales</a:t>
                </a:r>
              </a:p>
              <a:p>
                <a:pPr marL="800100" lvl="1" indent="-342900">
                  <a:spcAft>
                    <a:spcPts val="200"/>
                  </a:spcAft>
                  <a:buFont typeface="Wingdings" panose="05000000000000000000" pitchFamily="2" charset="2"/>
                  <a:buChar char="Ø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5 g de sol dans 1 L d’eau de ruissellement synthétique</a:t>
                </a:r>
              </a:p>
              <a:p>
                <a:pPr marL="800100" lvl="1" indent="-342900">
                  <a:spcAft>
                    <a:spcPts val="200"/>
                  </a:spcAft>
                  <a:buFont typeface="Wingdings" panose="05000000000000000000" pitchFamily="2" charset="2"/>
                  <a:buChar char="Ø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Gamme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adaptée à chaque sol et chaque métal</a:t>
                </a:r>
              </a:p>
              <a:p>
                <a:pPr marL="800100" lvl="1" indent="-342900">
                  <a:spcAft>
                    <a:spcPts val="200"/>
                  </a:spcAft>
                  <a:buFont typeface="Wingdings" panose="05000000000000000000" pitchFamily="2" charset="2"/>
                  <a:buChar char="Ø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Différentes conditions physico-chimiques :</a:t>
                </a:r>
              </a:p>
              <a:p>
                <a:pPr marL="1257300" lvl="2" indent="-342900"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>
                    <a:solidFill>
                      <a:prstClr val="black"/>
                    </a:solidFill>
                  </a:rPr>
                  <a:t>É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lectrolyte seul</a:t>
                </a:r>
              </a:p>
              <a:p>
                <a:pPr marL="1257300" lvl="2" indent="-342900"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 smtClean="0">
                    <a:solidFill>
                      <a:prstClr val="black"/>
                    </a:solidFill>
                  </a:rPr>
                  <a:t>NaCl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 à 1 g/L </a:t>
                </a:r>
                <a:r>
                  <a:rPr lang="fr-FR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 sels de déverglaçage</a:t>
                </a:r>
              </a:p>
              <a:p>
                <a:pPr marL="1257300" lvl="2" indent="-342900"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Acides humiques à 10 mg/L </a:t>
                </a:r>
                <a:r>
                  <a:rPr lang="fr-FR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 ligands organiques</a:t>
                </a:r>
                <a:endParaRPr lang="fr-F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21728"/>
                <a:ext cx="8496943" cy="3375283"/>
              </a:xfrm>
              <a:prstGeom prst="rect">
                <a:avLst/>
              </a:prstGeom>
              <a:blipFill rotWithShape="0">
                <a:blip r:embed="rId2"/>
                <a:stretch>
                  <a:fillRect l="-1076" t="-1447" b="-34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0052783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/>
          <a:srcRect t="1" b="12698"/>
          <a:stretch/>
        </p:blipFill>
        <p:spPr>
          <a:xfrm>
            <a:off x="2339752" y="4342359"/>
            <a:ext cx="4327154" cy="2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519024004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1" y="821728"/>
            <a:ext cx="842493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Isothermes d’adsorption du zinc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05" y="1480012"/>
            <a:ext cx="5233124" cy="52255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1965" t="55357" r="58634" b="5186"/>
          <a:stretch/>
        </p:blipFill>
        <p:spPr>
          <a:xfrm>
            <a:off x="4680048" y="1706493"/>
            <a:ext cx="4068416" cy="4068416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llipse 8"/>
          <p:cNvSpPr/>
          <p:nvPr/>
        </p:nvSpPr>
        <p:spPr>
          <a:xfrm>
            <a:off x="611561" y="4505076"/>
            <a:ext cx="1657381" cy="165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1043609" y="1935731"/>
            <a:ext cx="4669517" cy="2658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</p:cNvCxnSpPr>
          <p:nvPr/>
        </p:nvCxnSpPr>
        <p:spPr>
          <a:xfrm flipV="1">
            <a:off x="1440252" y="5774909"/>
            <a:ext cx="5580021" cy="3861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6081620" y="1698013"/>
            <a:ext cx="783634" cy="2821680"/>
          </a:xfrm>
          <a:prstGeom prst="line">
            <a:avLst/>
          </a:prstGeom>
          <a:ln w="444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6081620" y="2060848"/>
            <a:ext cx="1802748" cy="2444230"/>
          </a:xfrm>
          <a:prstGeom prst="line">
            <a:avLst/>
          </a:prstGeom>
          <a:ln w="444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5722088" y="1143760"/>
                <a:ext cx="2286332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 smtClean="0"/>
                  <a:t> 6800 L/kg</a:t>
                </a:r>
                <a:endParaRPr lang="fr-FR" sz="2400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8" y="1143760"/>
                <a:ext cx="2286332" cy="385555"/>
              </a:xfrm>
              <a:prstGeom prst="rect">
                <a:avLst/>
              </a:prstGeom>
              <a:blipFill rotWithShape="0">
                <a:blip r:embed="rId8"/>
                <a:stretch>
                  <a:fillRect l="-4800" t="-23810" r="-7200" b="-4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19" y="1452903"/>
            <a:ext cx="5233157" cy="5225551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519024004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1" y="821728"/>
            <a:ext cx="842493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Influence du sel et des ligands organiques</a:t>
            </a:r>
          </a:p>
        </p:txBody>
      </p:sp>
    </p:spTree>
    <p:extLst>
      <p:ext uri="{BB962C8B-B14F-4D97-AF65-F5344CB8AC3E}">
        <p14:creationId xmlns:p14="http://schemas.microsoft.com/office/powerpoint/2010/main" val="26759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63325862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1521" y="821728"/>
                <a:ext cx="8424934" cy="571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Important d’estimer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FR" sz="2400" i="1" dirty="0" smtClean="0">
                    <a:solidFill>
                      <a:prstClr val="black"/>
                    </a:solidFill>
                  </a:rPr>
                  <a:t>a priori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… mais quelles 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alternatives 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?</a:t>
                </a:r>
                <a:endParaRPr lang="fr-FR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Pour les polluants organiques, on a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!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Pour les métaux… des fonctions de </a:t>
                </a:r>
                <a:r>
                  <a:rPr lang="fr-FR" sz="2400" dirty="0" err="1" smtClean="0">
                    <a:solidFill>
                      <a:prstClr val="black"/>
                    </a:solidFill>
                  </a:rPr>
                  <a:t>pédotransfert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 ? 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4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</a:rPr>
                  <a:t>Tous calculs faits : sous-estimation d’un ordre de grandeur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(du Zn) pour les deux sols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fr-FR" sz="16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1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Isotherme inutilisable pour modéliser le devenir des métaux dans le sol, mais (très) utile en première approximation</a:t>
                </a: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821728"/>
                <a:ext cx="8424934" cy="5712333"/>
              </a:xfrm>
              <a:prstGeom prst="rect">
                <a:avLst/>
              </a:prstGeom>
              <a:blipFill rotWithShape="0">
                <a:blip r:embed="rId7"/>
                <a:stretch>
                  <a:fillRect l="-941" t="-534" r="-868" b="-1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552377" y="2195572"/>
                <a:ext cx="2027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377" y="2195572"/>
                <a:ext cx="202773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313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04332" y="3419708"/>
                <a:ext cx="8688148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=0,714 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− 1,66+1,25 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CEC</m:t>
                                  </m:r>
                                </m:e>
                              </m:fun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+0,258 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pH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+0,117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MO</m:t>
                                  </m:r>
                                </m:e>
                              </m:fun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−0,398 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𝐴𝑟𝑔𝑖𝑙𝑒</m:t>
                                  </m:r>
                                </m:e>
                              </m:func>
                            </m:e>
                          </m:groupChr>
                        </m:e>
                        <m:lim>
                          <m:func>
                            <m:func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func>
                        </m:lim>
                      </m:limLow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2" y="3419708"/>
                <a:ext cx="8688148" cy="532005"/>
              </a:xfrm>
              <a:prstGeom prst="rect">
                <a:avLst/>
              </a:prstGeom>
              <a:blipFill rotWithShape="0">
                <a:blip r:embed="rId9"/>
                <a:stretch>
                  <a:fillRect l="-211" r="-561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6377690" y="3933056"/>
            <a:ext cx="258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Minasny</a:t>
            </a:r>
            <a:r>
              <a:rPr lang="fr-FR" i="1" dirty="0" smtClean="0"/>
              <a:t> </a:t>
            </a:r>
            <a:r>
              <a:rPr lang="fr-FR" i="1" dirty="0"/>
              <a:t>et </a:t>
            </a:r>
            <a:r>
              <a:rPr lang="fr-FR" i="1" dirty="0" err="1"/>
              <a:t>Perfect</a:t>
            </a:r>
            <a:r>
              <a:rPr lang="fr-FR" i="1" dirty="0"/>
              <a:t> (2004</a:t>
            </a:r>
            <a:r>
              <a:rPr lang="fr-FR" i="1" dirty="0" smtClean="0"/>
              <a:t>)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1340768"/>
            <a:ext cx="1728192" cy="17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5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2131" cy="1188761"/>
          </a:xfrm>
          <a:prstGeom prst="rect">
            <a:avLst/>
          </a:prstGeom>
        </p:spPr>
      </p:pic>
      <p:pic>
        <p:nvPicPr>
          <p:cNvPr id="15" name="Picture 6" descr="http://www.cge.asso.fr/uploads/ecole/logo/2/4/file/202_x_135_sitewebcge-logo-pontsparistech.jpg"/>
          <p:cNvPicPr>
            <a:picLocks noChangeAspect="1" noChangeArrowheads="1"/>
          </p:cNvPicPr>
          <p:nvPr/>
        </p:nvPicPr>
        <p:blipFill>
          <a:blip r:embed="rId3" cstate="print"/>
          <a:srcRect l="21049" r="21049"/>
          <a:stretch>
            <a:fillRect/>
          </a:stretch>
        </p:blipFill>
        <p:spPr bwMode="auto">
          <a:xfrm>
            <a:off x="8103232" y="47811"/>
            <a:ext cx="933264" cy="10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478" y="37221"/>
            <a:ext cx="1242882" cy="10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leesu.univ-paris-est.fr/opur/enquete_ruep/images/logo_leesu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698" y="83742"/>
            <a:ext cx="1901613" cy="5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184482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 !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827584" y="3212976"/>
            <a:ext cx="8064896" cy="2952328"/>
            <a:chOff x="827584" y="3988807"/>
            <a:chExt cx="8064896" cy="295232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4145771"/>
              <a:ext cx="3441093" cy="237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77366" y="5401392"/>
              <a:ext cx="1502129" cy="157735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8"/>
            <a:srcRect l="14669" t="3564" r="10779" b="3564"/>
            <a:stretch/>
          </p:blipFill>
          <p:spPr>
            <a:xfrm>
              <a:off x="5139839" y="3988807"/>
              <a:ext cx="2673375" cy="2673375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ZoneTexte 22"/>
            <p:cNvSpPr txBox="1"/>
            <p:nvPr/>
          </p:nvSpPr>
          <p:spPr>
            <a:xfrm>
              <a:off x="7193593" y="6535509"/>
              <a:ext cx="1698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Schéma : Sage </a:t>
              </a:r>
              <a:r>
                <a:rPr lang="fr-FR" sz="1100" i="1" dirty="0" smtClean="0"/>
                <a:t>et al</a:t>
              </a:r>
              <a:r>
                <a:rPr lang="fr-FR" sz="1100" dirty="0" smtClean="0"/>
                <a:t>., 2018</a:t>
              </a:r>
              <a:endParaRPr lang="fr-FR" sz="11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3197029" y="4129515"/>
              <a:ext cx="2671969" cy="14992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270721" y="6276806"/>
              <a:ext cx="3102333" cy="385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2166" r="8034" b="22166"/>
          <a:stretch/>
        </p:blipFill>
        <p:spPr>
          <a:xfrm>
            <a:off x="4439500" y="687385"/>
            <a:ext cx="1932700" cy="4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96962"/>
            <a:ext cx="7371176" cy="5528382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346603" y="3068960"/>
            <a:ext cx="2209173" cy="94133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Apport de polluants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8" name="Virage 7"/>
          <p:cNvSpPr/>
          <p:nvPr/>
        </p:nvSpPr>
        <p:spPr>
          <a:xfrm rot="5400000" flipH="1">
            <a:off x="5342342" y="2414916"/>
            <a:ext cx="916045" cy="1304601"/>
          </a:xfrm>
          <a:prstGeom prst="bentArrow">
            <a:avLst>
              <a:gd name="adj1" fmla="val 30055"/>
              <a:gd name="adj2" fmla="val 31285"/>
              <a:gd name="adj3" fmla="val 32869"/>
              <a:gd name="adj4" fmla="val 634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89234" y="3231848"/>
            <a:ext cx="6873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Pertes</a:t>
            </a:r>
            <a:endParaRPr lang="fr-FR" sz="1500" b="1" dirty="0">
              <a:solidFill>
                <a:prstClr val="black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7236296" y="3501008"/>
            <a:ext cx="1580864" cy="8025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Flux de sortie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5400000">
            <a:off x="2871758" y="4953194"/>
            <a:ext cx="2237434" cy="61883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prstClr val="black"/>
                </a:solidFill>
              </a:rPr>
              <a:t>Transfert en profondeur</a:t>
            </a:r>
            <a:endParaRPr lang="fr-FR" sz="1500" b="1" dirty="0">
              <a:solidFill>
                <a:prstClr val="black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10800000" flipH="1">
            <a:off x="4143046" y="4143902"/>
            <a:ext cx="1481658" cy="1301321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079" y="4165405"/>
            <a:ext cx="136301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470964" y="4964275"/>
            <a:ext cx="9682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Rétention</a:t>
            </a:r>
            <a:endParaRPr lang="fr-FR" sz="1500" b="1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79912" y="1964447"/>
            <a:ext cx="10501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0" dirty="0" smtClean="0">
                <a:solidFill>
                  <a:schemeClr val="bg1"/>
                </a:solidFill>
              </a:rPr>
              <a:t>?</a:t>
            </a:r>
            <a:endParaRPr lang="fr-FR" sz="15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67108" y="4420850"/>
            <a:ext cx="12531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Sédimentation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Filtration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Physisorption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Chimisorption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Précipitation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Diffusion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Inclusion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806668" y="4293096"/>
            <a:ext cx="1798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Lixiviation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Échange ionique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Chélation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Transport colloïdal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Passages préférentiels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Dissolution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Destruction de la phase adsorbante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49873" y="2618909"/>
            <a:ext cx="1506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Prélèvement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Biodégradation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Photodégradation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Volatilisation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277618" y="4458614"/>
            <a:ext cx="1489489" cy="1202633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704461603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8773282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2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" grpId="0"/>
      <p:bldP spid="30" grpId="0"/>
      <p:bldP spid="3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Diagramme 68"/>
          <p:cNvGraphicFramePr/>
          <p:nvPr>
            <p:extLst>
              <p:ext uri="{D42A27DB-BD31-4B8C-83A1-F6EECF244321}">
                <p14:modId xmlns:p14="http://schemas.microsoft.com/office/powerpoint/2010/main" val="25398422"/>
              </p:ext>
            </p:extLst>
          </p:nvPr>
        </p:nvGraphicFramePr>
        <p:xfrm>
          <a:off x="0" y="0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0254"/>
            <a:ext cx="8100392" cy="60579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2040" y="-1"/>
            <a:ext cx="4211960" cy="684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-18256" y="3180552"/>
            <a:ext cx="4950296" cy="3770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763688" cy="31805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11960" y="3546737"/>
            <a:ext cx="720080" cy="33168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999365"/>
            <a:ext cx="4211960" cy="8488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763688" y="-2"/>
            <a:ext cx="3168352" cy="666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-18256" y="3521207"/>
            <a:ext cx="125760" cy="22493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63688" y="72008"/>
            <a:ext cx="3168352" cy="263691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07504" y="5999366"/>
            <a:ext cx="4104456" cy="453970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350" dirty="0" smtClean="0"/>
              <a:t>Phénomènes physico-chimiques</a:t>
            </a:r>
            <a:endParaRPr lang="fr-FR" sz="2350" dirty="0"/>
          </a:p>
        </p:txBody>
      </p:sp>
      <p:sp>
        <p:nvSpPr>
          <p:cNvPr id="7" name="Rectangle 6"/>
          <p:cNvSpPr/>
          <p:nvPr/>
        </p:nvSpPr>
        <p:spPr>
          <a:xfrm>
            <a:off x="107504" y="3552254"/>
            <a:ext cx="4104456" cy="244711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763688" y="2724263"/>
            <a:ext cx="3168352" cy="461665"/>
          </a:xfrm>
          <a:prstGeom prst="rect">
            <a:avLst/>
          </a:prstGeom>
          <a:ln w="635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350" dirty="0" smtClean="0"/>
              <a:t>Phénomènes physiques</a:t>
            </a:r>
            <a:endParaRPr lang="fr-FR" sz="2350" dirty="0"/>
          </a:p>
        </p:txBody>
      </p:sp>
      <p:sp>
        <p:nvSpPr>
          <p:cNvPr id="3" name="Rectangle 2"/>
          <p:cNvSpPr/>
          <p:nvPr/>
        </p:nvSpPr>
        <p:spPr>
          <a:xfrm>
            <a:off x="5364088" y="3140968"/>
            <a:ext cx="3729324" cy="315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>
            <a:off x="4667963" y="4999666"/>
            <a:ext cx="3194985" cy="2364168"/>
          </a:xfrm>
          <a:prstGeom prst="arc">
            <a:avLst>
              <a:gd name="adj1" fmla="val 14466862"/>
              <a:gd name="adj2" fmla="val 19265974"/>
            </a:avLst>
          </a:prstGeom>
          <a:noFill/>
          <a:ln w="317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Arc 38"/>
          <p:cNvSpPr/>
          <p:nvPr/>
        </p:nvSpPr>
        <p:spPr>
          <a:xfrm>
            <a:off x="4478572" y="4855650"/>
            <a:ext cx="3530866" cy="2664296"/>
          </a:xfrm>
          <a:prstGeom prst="arc">
            <a:avLst>
              <a:gd name="adj1" fmla="val 14599616"/>
              <a:gd name="adj2" fmla="val 0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Arc 39"/>
          <p:cNvSpPr/>
          <p:nvPr/>
        </p:nvSpPr>
        <p:spPr>
          <a:xfrm>
            <a:off x="4668826" y="5005183"/>
            <a:ext cx="3194985" cy="2364168"/>
          </a:xfrm>
          <a:prstGeom prst="arc">
            <a:avLst>
              <a:gd name="adj1" fmla="val 19268384"/>
              <a:gd name="adj2" fmla="val 0"/>
            </a:avLst>
          </a:prstGeom>
          <a:noFill/>
          <a:ln w="317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Arc 40"/>
          <p:cNvSpPr/>
          <p:nvPr/>
        </p:nvSpPr>
        <p:spPr>
          <a:xfrm>
            <a:off x="4478572" y="4855119"/>
            <a:ext cx="3530866" cy="2664296"/>
          </a:xfrm>
          <a:prstGeom prst="arc">
            <a:avLst>
              <a:gd name="adj1" fmla="val 19203420"/>
              <a:gd name="adj2" fmla="val 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6444208" y="5241019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41019"/>
                <a:ext cx="18396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6953420" y="5789669"/>
                <a:ext cx="587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20" y="5789669"/>
                <a:ext cx="5879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375" r="-9375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Ellipse 45"/>
          <p:cNvSpPr/>
          <p:nvPr/>
        </p:nvSpPr>
        <p:spPr>
          <a:xfrm>
            <a:off x="7252848" y="3453241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/>
          <p:cNvSpPr/>
          <p:nvPr/>
        </p:nvSpPr>
        <p:spPr>
          <a:xfrm>
            <a:off x="7445216" y="3905074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8597360" y="3941344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/>
          <p:cNvSpPr/>
          <p:nvPr/>
        </p:nvSpPr>
        <p:spPr>
          <a:xfrm>
            <a:off x="8165312" y="4229376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/>
          <p:cNvSpPr/>
          <p:nvPr/>
        </p:nvSpPr>
        <p:spPr>
          <a:xfrm>
            <a:off x="7949288" y="3653312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6725152" y="3581304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/>
          <p:cNvSpPr/>
          <p:nvPr/>
        </p:nvSpPr>
        <p:spPr>
          <a:xfrm>
            <a:off x="8597344" y="4533361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6121455" y="3753588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7851154" y="4673848"/>
            <a:ext cx="362490" cy="50405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7940786" y="4745856"/>
            <a:ext cx="362490" cy="504056"/>
          </a:xfrm>
          <a:prstGeom prst="straightConnector1">
            <a:avLst/>
          </a:prstGeom>
          <a:ln w="19050">
            <a:prstDash val="sysDot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655924" y="3946536"/>
            <a:ext cx="230124" cy="595738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6764420" y="4020377"/>
            <a:ext cx="230124" cy="595738"/>
          </a:xfrm>
          <a:prstGeom prst="straightConnector1">
            <a:avLst/>
          </a:prstGeom>
          <a:ln w="19050">
            <a:prstDash val="solid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453261" y="4637793"/>
            <a:ext cx="9108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⟺</a:t>
            </a:r>
            <a:endParaRPr lang="fr-FR" sz="4800" dirty="0"/>
          </a:p>
        </p:txBody>
      </p:sp>
      <p:sp>
        <p:nvSpPr>
          <p:cNvPr id="59" name="Ellipse 58"/>
          <p:cNvSpPr/>
          <p:nvPr/>
        </p:nvSpPr>
        <p:spPr>
          <a:xfrm>
            <a:off x="7076648" y="4860636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/>
          <p:cNvSpPr/>
          <p:nvPr/>
        </p:nvSpPr>
        <p:spPr>
          <a:xfrm>
            <a:off x="7647380" y="5242344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7948117" y="5715894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/>
          <p:cNvSpPr/>
          <p:nvPr/>
        </p:nvSpPr>
        <p:spPr>
          <a:xfrm>
            <a:off x="6080363" y="4677435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6590872" y="4714127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6392188" y="3252763"/>
            <a:ext cx="144000" cy="144016"/>
          </a:xfrm>
          <a:prstGeom prst="ellips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5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20069 0.3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6000" y="86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0.32755 L -0.06493 -0.1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45" grpId="0" animBg="1"/>
      <p:bldP spid="7" grpId="0" animBg="1"/>
      <p:bldP spid="44" grpId="0" animBg="1"/>
      <p:bldP spid="3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941233" y="2806700"/>
            <a:ext cx="4368800" cy="2683933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3967273" y="2132856"/>
                <a:ext cx="59683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273" y="2132856"/>
                <a:ext cx="596830" cy="423770"/>
              </a:xfrm>
              <a:prstGeom prst="rect">
                <a:avLst/>
              </a:prstGeom>
              <a:blipFill rotWithShape="0">
                <a:blip r:embed="rId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8347655" y="5049992"/>
                <a:ext cx="609141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655" y="5049992"/>
                <a:ext cx="609141" cy="423770"/>
              </a:xfrm>
              <a:prstGeom prst="rect">
                <a:avLst/>
              </a:prstGeom>
              <a:blipFill rotWithShape="0"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necteur droit avec flèche 71"/>
          <p:cNvCxnSpPr/>
          <p:nvPr/>
        </p:nvCxnSpPr>
        <p:spPr>
          <a:xfrm flipV="1">
            <a:off x="3945600" y="2548089"/>
            <a:ext cx="0" cy="30600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3816360" y="5508953"/>
            <a:ext cx="47160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1560" y="3407501"/>
            <a:ext cx="2304256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611560" y="3047461"/>
            <a:ext cx="0" cy="23085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15816" y="3047461"/>
            <a:ext cx="0" cy="23085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31640" y="3839549"/>
            <a:ext cx="864096" cy="103177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2411760" y="427159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27584" y="369553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043608" y="3987905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55576" y="4343605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1619672" y="499167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55776" y="477565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971600" y="499167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195736" y="513569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591792" y="369553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907704" y="394757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403648" y="4091589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195736" y="355585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1187624" y="3123809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907704" y="3123809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/>
              <p:cNvSpPr txBox="1"/>
              <p:nvPr/>
            </p:nvSpPr>
            <p:spPr>
              <a:xfrm>
                <a:off x="1041753" y="2705554"/>
                <a:ext cx="2777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7" name="ZoneText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53" y="2705554"/>
                <a:ext cx="2777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2222" r="-11111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1766768" y="2705554"/>
                <a:ext cx="2654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68" y="2705554"/>
                <a:ext cx="26545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3256" r="-9302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necteur droit 79"/>
          <p:cNvCxnSpPr/>
          <p:nvPr/>
        </p:nvCxnSpPr>
        <p:spPr>
          <a:xfrm>
            <a:off x="597705" y="5342207"/>
            <a:ext cx="23181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251521" y="821728"/>
            <a:ext cx="842493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Description par une </a:t>
            </a:r>
            <a:r>
              <a:rPr lang="fr-FR" sz="2400" b="1" dirty="0" smtClean="0">
                <a:solidFill>
                  <a:prstClr val="black"/>
                </a:solidFill>
              </a:rPr>
              <a:t>isotherme d’adsorption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Relation empirique concentration-teneur adsorbée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À l’équilibre thermodynamique</a:t>
            </a:r>
          </a:p>
        </p:txBody>
      </p:sp>
      <p:sp>
        <p:nvSpPr>
          <p:cNvPr id="87" name="Ellipse 86"/>
          <p:cNvSpPr/>
          <p:nvPr/>
        </p:nvSpPr>
        <p:spPr>
          <a:xfrm>
            <a:off x="1835696" y="4689152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1475656" y="4581128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1381569417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38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77" grpId="0"/>
      <p:bldP spid="79" grpId="0"/>
      <p:bldP spid="87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 65"/>
          <p:cNvSpPr/>
          <p:nvPr/>
        </p:nvSpPr>
        <p:spPr>
          <a:xfrm>
            <a:off x="3941233" y="2806700"/>
            <a:ext cx="4368800" cy="2683933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1766768" y="2705554"/>
                <a:ext cx="412164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68" y="2705554"/>
                <a:ext cx="412164" cy="331437"/>
              </a:xfrm>
              <a:prstGeom prst="rect">
                <a:avLst/>
              </a:prstGeom>
              <a:blipFill rotWithShape="0">
                <a:blip r:embed="rId2"/>
                <a:stretch>
                  <a:fillRect l="-14925" r="-7463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041753" y="2705554"/>
                <a:ext cx="42447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53" y="2705554"/>
                <a:ext cx="424475" cy="331437"/>
              </a:xfrm>
              <a:prstGeom prst="rect">
                <a:avLst/>
              </a:prstGeom>
              <a:blipFill rotWithShape="0">
                <a:blip r:embed="rId3"/>
                <a:stretch>
                  <a:fillRect l="-14286" r="-5714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3967273" y="2132856"/>
                <a:ext cx="59683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273" y="2132856"/>
                <a:ext cx="596830" cy="423770"/>
              </a:xfrm>
              <a:prstGeom prst="rect">
                <a:avLst/>
              </a:prstGeom>
              <a:blipFill rotWithShape="0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8347655" y="5049992"/>
                <a:ext cx="609141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655" y="5049992"/>
                <a:ext cx="609141" cy="423770"/>
              </a:xfrm>
              <a:prstGeom prst="rect">
                <a:avLst/>
              </a:prstGeom>
              <a:blipFill rotWithShape="0"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necteur droit avec flèche 71"/>
          <p:cNvCxnSpPr/>
          <p:nvPr/>
        </p:nvCxnSpPr>
        <p:spPr>
          <a:xfrm flipV="1">
            <a:off x="3945600" y="2548089"/>
            <a:ext cx="0" cy="30600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3816360" y="5508953"/>
            <a:ext cx="47160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1560" y="3407501"/>
            <a:ext cx="2304256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611560" y="3047461"/>
            <a:ext cx="0" cy="23085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15816" y="3047461"/>
            <a:ext cx="0" cy="23085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31640" y="3839549"/>
            <a:ext cx="864096" cy="103177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2411760" y="427159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27584" y="369553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043608" y="3987905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55576" y="4343605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1619672" y="499167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55776" y="477565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971600" y="499167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195736" y="513569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591792" y="369553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907704" y="3947573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403648" y="4091589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195736" y="3555857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1835696" y="4689152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1475656" y="4581128"/>
            <a:ext cx="108000" cy="108000"/>
          </a:xfrm>
          <a:prstGeom prst="ellipse">
            <a:avLst/>
          </a:prstGeom>
          <a:solidFill>
            <a:srgbClr val="9BBB59"/>
          </a:solidFill>
          <a:ln w="15875">
            <a:solidFill>
              <a:srgbClr val="71893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1187624" y="3123809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907704" y="3123809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3923928" y="4335337"/>
            <a:ext cx="2952328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6854400" y="4347945"/>
            <a:ext cx="0" cy="115212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718937" y="5577016"/>
                <a:ext cx="2777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37" y="5577016"/>
                <a:ext cx="27776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9565" r="-8696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/>
              <p:cNvSpPr txBox="1"/>
              <p:nvPr/>
            </p:nvSpPr>
            <p:spPr>
              <a:xfrm>
                <a:off x="1041753" y="2705554"/>
                <a:ext cx="2777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7" name="ZoneText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53" y="2705554"/>
                <a:ext cx="27776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1111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3484375" y="4143828"/>
                <a:ext cx="2654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75" y="4143828"/>
                <a:ext cx="265457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3256" r="-9302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1766768" y="2705554"/>
                <a:ext cx="2654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68" y="2705554"/>
                <a:ext cx="26545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3256" r="-9302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necteur droit 79"/>
          <p:cNvCxnSpPr/>
          <p:nvPr/>
        </p:nvCxnSpPr>
        <p:spPr>
          <a:xfrm>
            <a:off x="597705" y="5342207"/>
            <a:ext cx="23181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251521" y="821728"/>
            <a:ext cx="842493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Description par une </a:t>
            </a:r>
            <a:r>
              <a:rPr lang="fr-FR" sz="2400" b="1" dirty="0" smtClean="0">
                <a:solidFill>
                  <a:prstClr val="black"/>
                </a:solidFill>
              </a:rPr>
              <a:t>isotherme d’adsorption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Relation empirique concentration-teneur adsorbée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À l’équilibre thermodynamique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/>
              <p:cNvSpPr txBox="1"/>
              <p:nvPr/>
            </p:nvSpPr>
            <p:spPr>
              <a:xfrm>
                <a:off x="251521" y="6098754"/>
                <a:ext cx="8424934" cy="49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Conservation de </a:t>
                </a:r>
                <a:r>
                  <a:rPr lang="fr-FR" sz="2400" dirty="0"/>
                  <a:t>la masse </a:t>
                </a:r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𝑀𝑆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cste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6098754"/>
                <a:ext cx="8424934" cy="498598"/>
              </a:xfrm>
              <a:prstGeom prst="rect">
                <a:avLst/>
              </a:prstGeom>
              <a:blipFill rotWithShape="0">
                <a:blip r:embed="rId15"/>
                <a:stretch>
                  <a:fillRect l="-941" t="-8537" b="-23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avec flèche 52"/>
          <p:cNvCxnSpPr/>
          <p:nvPr/>
        </p:nvCxnSpPr>
        <p:spPr>
          <a:xfrm flipH="1" flipV="1">
            <a:off x="5558256" y="3111201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6019708" y="3571305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019708" y="3931345"/>
            <a:ext cx="39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923928" y="3114000"/>
            <a:ext cx="1620000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5561050" y="3141232"/>
            <a:ext cx="0" cy="237600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5139183" y="3594381"/>
                <a:ext cx="8275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83" y="3594381"/>
                <a:ext cx="82759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206" t="-170000" r="-66176" b="-2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5364088" y="5573517"/>
                <a:ext cx="42447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73517"/>
                <a:ext cx="424475" cy="331437"/>
              </a:xfrm>
              <a:prstGeom prst="rect">
                <a:avLst/>
              </a:prstGeom>
              <a:blipFill rotWithShape="0">
                <a:blip r:embed="rId17"/>
                <a:stretch>
                  <a:fillRect l="-14286" r="-5714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3411021" y="2920639"/>
                <a:ext cx="412164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21" y="2920639"/>
                <a:ext cx="412164" cy="331437"/>
              </a:xfrm>
              <a:prstGeom prst="rect">
                <a:avLst/>
              </a:prstGeom>
              <a:blipFill rotWithShape="0">
                <a:blip r:embed="rId18"/>
                <a:stretch>
                  <a:fillRect l="-14925" r="-7463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Diagramme 67"/>
          <p:cNvGraphicFramePr/>
          <p:nvPr>
            <p:extLst>
              <p:ext uri="{D42A27DB-BD31-4B8C-83A1-F6EECF244321}">
                <p14:modId xmlns:p14="http://schemas.microsoft.com/office/powerpoint/2010/main" val="1381569417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45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8455 0.0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6111 0.07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5938 -0.0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1354 -0.0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967 -0.01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3" grpId="0" animBg="1"/>
      <p:bldP spid="45" grpId="0" animBg="1"/>
      <p:bldP spid="46" grpId="0" animBg="1"/>
      <p:bldP spid="47" grpId="0" animBg="1"/>
      <p:bldP spid="50" grpId="0" animBg="1"/>
      <p:bldP spid="77" grpId="0"/>
      <p:bldP spid="79" grpId="0"/>
      <p:bldP spid="86" grpId="0"/>
      <p:bldP spid="58" grpId="0" animBg="1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ZoneTexte 80"/>
          <p:cNvSpPr txBox="1"/>
          <p:nvPr/>
        </p:nvSpPr>
        <p:spPr>
          <a:xfrm>
            <a:off x="251520" y="821728"/>
            <a:ext cx="8568951" cy="472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De multiples usages </a:t>
            </a:r>
            <a:r>
              <a:rPr lang="fr-FR" sz="2400" dirty="0" smtClean="0">
                <a:solidFill>
                  <a:prstClr val="black"/>
                </a:solidFill>
              </a:rPr>
              <a:t>des isothermes en lien avec la question des ouvrages d’infiltration :</a:t>
            </a:r>
          </a:p>
          <a:p>
            <a:pPr marL="8001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Comparer divers </a:t>
            </a:r>
            <a:r>
              <a:rPr lang="fr-FR" sz="2400" dirty="0"/>
              <a:t>matériaux </a:t>
            </a:r>
            <a:r>
              <a:rPr lang="fr-FR" sz="2400" dirty="0" smtClean="0"/>
              <a:t>utilisés </a:t>
            </a:r>
            <a:r>
              <a:rPr lang="fr-FR" sz="2400" dirty="0"/>
              <a:t>dans la conception des systèmes de biofiltration </a:t>
            </a:r>
            <a:r>
              <a:rPr lang="fr-FR" dirty="0"/>
              <a:t>(</a:t>
            </a:r>
            <a:r>
              <a:rPr lang="fr-FR" dirty="0" err="1"/>
              <a:t>Gülbaz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2015</a:t>
            </a:r>
            <a:r>
              <a:rPr lang="fr-FR" dirty="0" smtClean="0"/>
              <a:t>)</a:t>
            </a:r>
          </a:p>
          <a:p>
            <a:pPr marL="8001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Estimer la </a:t>
            </a:r>
            <a:r>
              <a:rPr lang="fr-FR" sz="2400" dirty="0"/>
              <a:t>« réserve » de sites d’adsorption dans un </a:t>
            </a:r>
            <a:r>
              <a:rPr lang="fr-FR" sz="2400" dirty="0" smtClean="0"/>
              <a:t>ouvrage, </a:t>
            </a:r>
            <a:r>
              <a:rPr lang="fr-FR" sz="2400" dirty="0"/>
              <a:t>après plusieurs années de fonctionnement </a:t>
            </a:r>
            <a:r>
              <a:rPr lang="fr-FR" dirty="0"/>
              <a:t>(</a:t>
            </a:r>
            <a:r>
              <a:rPr lang="fr-FR" dirty="0" err="1"/>
              <a:t>Paus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2013</a:t>
            </a:r>
            <a:r>
              <a:rPr lang="fr-FR" dirty="0" smtClean="0"/>
              <a:t>)</a:t>
            </a:r>
          </a:p>
          <a:p>
            <a:pPr marL="8001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Évaluer les </a:t>
            </a:r>
            <a:r>
              <a:rPr lang="fr-FR" sz="2400" dirty="0"/>
              <a:t>risques de lixiviation des métaux accumulés dans les </a:t>
            </a:r>
            <a:r>
              <a:rPr lang="fr-FR" sz="2400" dirty="0" smtClean="0"/>
              <a:t>accotements </a:t>
            </a:r>
            <a:r>
              <a:rPr lang="fr-FR" sz="2400" dirty="0"/>
              <a:t>de bord de route </a:t>
            </a:r>
            <a:r>
              <a:rPr lang="fr-FR" dirty="0"/>
              <a:t>(Kluge </a:t>
            </a:r>
            <a:r>
              <a:rPr lang="fr-FR" i="1" dirty="0"/>
              <a:t>et al</a:t>
            </a:r>
            <a:r>
              <a:rPr lang="fr-FR" dirty="0"/>
              <a:t>., 2014</a:t>
            </a:r>
            <a:r>
              <a:rPr lang="fr-FR" dirty="0" smtClean="0"/>
              <a:t>)</a:t>
            </a:r>
          </a:p>
          <a:p>
            <a:pPr marL="8001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Modéliser le </a:t>
            </a:r>
            <a:r>
              <a:rPr lang="fr-FR" sz="2400" dirty="0"/>
              <a:t>devenir des contaminants dans le sol, </a:t>
            </a:r>
            <a:endParaRPr lang="fr-FR" sz="2400" dirty="0" smtClean="0"/>
          </a:p>
          <a:p>
            <a:pPr marL="1257300" lvl="2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sz="2400" dirty="0" smtClean="0"/>
              <a:t>à </a:t>
            </a:r>
            <a:r>
              <a:rPr lang="fr-FR" sz="2400" dirty="0"/>
              <a:t>l’échelle événementielle </a:t>
            </a:r>
            <a:r>
              <a:rPr lang="fr-FR" dirty="0"/>
              <a:t>(Zhang </a:t>
            </a:r>
            <a:r>
              <a:rPr lang="fr-FR" i="1" dirty="0"/>
              <a:t>et al</a:t>
            </a:r>
            <a:r>
              <a:rPr lang="fr-FR" dirty="0"/>
              <a:t>., 2016) </a:t>
            </a:r>
            <a:endParaRPr lang="fr-FR" dirty="0" smtClean="0"/>
          </a:p>
          <a:p>
            <a:pPr marL="1257300" lvl="2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r-FR" sz="2400" dirty="0" smtClean="0"/>
              <a:t>ou </a:t>
            </a:r>
            <a:r>
              <a:rPr lang="fr-FR" sz="2400" dirty="0"/>
              <a:t>sur le long terme </a:t>
            </a:r>
            <a:r>
              <a:rPr lang="fr-FR" dirty="0"/>
              <a:t>(Quinn et </a:t>
            </a:r>
            <a:r>
              <a:rPr lang="fr-FR" dirty="0" err="1"/>
              <a:t>Dussaillant</a:t>
            </a:r>
            <a:r>
              <a:rPr lang="fr-FR" dirty="0"/>
              <a:t>, 2014)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1311894" y="5578331"/>
                <a:ext cx="441223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F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94" y="5578331"/>
                <a:ext cx="4412234" cy="864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948264" y="5878433"/>
                <a:ext cx="1526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878433"/>
                <a:ext cx="15267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5364088" y="5578331"/>
            <a:ext cx="360040" cy="43229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3" idx="6"/>
          </p:cNvCxnSpPr>
          <p:nvPr/>
        </p:nvCxnSpPr>
        <p:spPr>
          <a:xfrm>
            <a:off x="5724128" y="5794480"/>
            <a:ext cx="1152128" cy="226808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Diagramme 73"/>
          <p:cNvGraphicFramePr/>
          <p:nvPr>
            <p:extLst>
              <p:ext uri="{D42A27DB-BD31-4B8C-83A1-F6EECF244321}">
                <p14:modId xmlns:p14="http://schemas.microsoft.com/office/powerpoint/2010/main" val="1381569417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02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/>
          <p:cNvSpPr/>
          <p:nvPr/>
        </p:nvSpPr>
        <p:spPr>
          <a:xfrm>
            <a:off x="5379462" y="2857356"/>
            <a:ext cx="3005409" cy="1852708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51521" y="5805264"/>
            <a:ext cx="842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Adéquation entre les concentrations d’équilibre et la situation que l’on cherche à modéliser 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1521" y="821728"/>
            <a:ext cx="8424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prstClr val="black"/>
                </a:solidFill>
              </a:rPr>
              <a:t>Détermination expérimentale </a:t>
            </a:r>
            <a:r>
              <a:rPr lang="fr-FR" sz="2400" dirty="0">
                <a:solidFill>
                  <a:prstClr val="black"/>
                </a:solidFill>
              </a:rPr>
              <a:t>de l’isotherme </a:t>
            </a:r>
            <a:r>
              <a:rPr lang="fr-FR" sz="2400" dirty="0" smtClean="0">
                <a:solidFill>
                  <a:prstClr val="black"/>
                </a:solidFill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fréquemment des </a:t>
            </a:r>
            <a:r>
              <a:rPr lang="fr-FR" sz="2400" i="1" dirty="0">
                <a:solidFill>
                  <a:prstClr val="black"/>
                </a:solidFill>
              </a:rPr>
              <a:t>essais en </a:t>
            </a:r>
            <a:r>
              <a:rPr lang="fr-FR" sz="2400" i="1" dirty="0" smtClean="0">
                <a:solidFill>
                  <a:prstClr val="black"/>
                </a:solidFill>
              </a:rPr>
              <a:t>batch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construction « point par point 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p</a:t>
            </a:r>
            <a:r>
              <a:rPr lang="fr-FR" sz="2400" dirty="0" smtClean="0">
                <a:solidFill>
                  <a:prstClr val="black"/>
                </a:solidFill>
              </a:rPr>
              <a:t>uis calage d’un modèle générique continu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" b="1428"/>
          <a:stretch/>
        </p:blipFill>
        <p:spPr>
          <a:xfrm>
            <a:off x="486457" y="2648828"/>
            <a:ext cx="4167158" cy="2436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38024" y="4160299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9025" y="3676122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5089" y="3140968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93126" y="2944832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89021" y="2833662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22561" y="4160299"/>
            <a:ext cx="3918380" cy="38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718705" y="4016980"/>
            <a:ext cx="2622236" cy="15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4069353" y="3723074"/>
            <a:ext cx="1457552" cy="6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26" name="Connecteur droit avec flèche 47125"/>
          <p:cNvCxnSpPr/>
          <p:nvPr/>
        </p:nvCxnSpPr>
        <p:spPr>
          <a:xfrm flipV="1">
            <a:off x="5375713" y="2792844"/>
            <a:ext cx="0" cy="201622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5274913" y="4727948"/>
            <a:ext cx="32400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64913" y="4509120"/>
            <a:ext cx="72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9" name="ZoneTexte 47128"/>
              <p:cNvSpPr txBox="1"/>
              <p:nvPr/>
            </p:nvSpPr>
            <p:spPr>
              <a:xfrm>
                <a:off x="5371338" y="2499822"/>
                <a:ext cx="515719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1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129" name="ZoneTexte 47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38" y="2499822"/>
                <a:ext cx="515719" cy="357534"/>
              </a:xfrm>
              <a:prstGeom prst="rect">
                <a:avLst/>
              </a:prstGeom>
              <a:blipFill rotWithShape="0"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8294879" y="4279353"/>
                <a:ext cx="525593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fr-FR" sz="1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79" y="4279353"/>
                <a:ext cx="525593" cy="357534"/>
              </a:xfrm>
              <a:prstGeom prst="rect">
                <a:avLst/>
              </a:prstGeom>
              <a:blipFill rotWithShape="0"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avec flèche 60"/>
          <p:cNvCxnSpPr/>
          <p:nvPr/>
        </p:nvCxnSpPr>
        <p:spPr>
          <a:xfrm flipV="1">
            <a:off x="3924913" y="3171666"/>
            <a:ext cx="2178168" cy="1999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3924913" y="3304973"/>
            <a:ext cx="715201" cy="648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806937" y="2899683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colade fermante 5"/>
          <p:cNvSpPr/>
          <p:nvPr/>
        </p:nvSpPr>
        <p:spPr>
          <a:xfrm rot="5400000">
            <a:off x="6693153" y="3555468"/>
            <a:ext cx="288032" cy="2915417"/>
          </a:xfrm>
          <a:prstGeom prst="rightBrace">
            <a:avLst>
              <a:gd name="adj1" fmla="val 39510"/>
              <a:gd name="adj2" fmla="val 50000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08104" y="5045695"/>
            <a:ext cx="26602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fr-FR" sz="3400" dirty="0" err="1" smtClean="0"/>
              <a:t>C</a:t>
            </a:r>
            <a:r>
              <a:rPr lang="fr-FR" sz="3400" baseline="-25000" dirty="0" err="1" smtClean="0"/>
              <a:t>ruissellement</a:t>
            </a:r>
            <a:r>
              <a:rPr lang="fr-FR" sz="3400" dirty="0" smtClean="0"/>
              <a:t> ?</a:t>
            </a:r>
            <a:endParaRPr lang="fr-FR" sz="3400" dirty="0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3064907275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10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4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51521" y="821728"/>
            <a:ext cx="84249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Dans la littérature…</a:t>
            </a:r>
            <a:r>
              <a:rPr lang="fr-FR" sz="2400" dirty="0" smtClean="0">
                <a:solidFill>
                  <a:prstClr val="black"/>
                </a:solidFill>
              </a:rPr>
              <a:t> (pour le zinc)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10 à 1000 fois les niveaux de contamination rencontrés dans le ruissellement urbain 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Portion « utile » de l’isotherme </a:t>
            </a:r>
            <a:r>
              <a:rPr lang="fr-FR" sz="2400" b="1" dirty="0" smtClean="0">
                <a:solidFill>
                  <a:prstClr val="black"/>
                </a:solidFill>
              </a:rPr>
              <a:t>extrapolée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3064907275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14" y="2672169"/>
            <a:ext cx="4330378" cy="36194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81973" y="6300028"/>
            <a:ext cx="19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Mouni</a:t>
            </a:r>
            <a:r>
              <a:rPr lang="fr-FR" i="1" dirty="0" smtClean="0"/>
              <a:t> et al. (2009)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636912"/>
            <a:ext cx="4265440" cy="35799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67720" y="6300028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Kluge et al. (2014)</a:t>
            </a:r>
            <a:endParaRPr lang="fr-FR" i="1" dirty="0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5022039" y="3312147"/>
            <a:ext cx="779522" cy="134900"/>
          </a:xfrm>
          <a:prstGeom prst="line">
            <a:avLst/>
          </a:prstGeom>
          <a:ln w="254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076056" y="4536008"/>
            <a:ext cx="671489" cy="189136"/>
          </a:xfrm>
          <a:prstGeom prst="line">
            <a:avLst/>
          </a:prstGeom>
          <a:ln w="254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92000" y="4941168"/>
            <a:ext cx="72000" cy="677179"/>
          </a:xfrm>
          <a:prstGeom prst="line">
            <a:avLst/>
          </a:prstGeom>
          <a:ln w="254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 rot="20708602">
            <a:off x="4852251" y="4480129"/>
            <a:ext cx="1099401" cy="28802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 rot="20995051">
            <a:off x="4840567" y="3239941"/>
            <a:ext cx="1113785" cy="27931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652121" y="5560416"/>
            <a:ext cx="2448272" cy="388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64000" y="5560416"/>
            <a:ext cx="3203944" cy="38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rot="16478818">
            <a:off x="391149" y="5099555"/>
            <a:ext cx="882300" cy="27896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7" grpId="0" animBg="1"/>
      <p:bldP spid="38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 139"/>
          <p:cNvSpPr/>
          <p:nvPr/>
        </p:nvSpPr>
        <p:spPr>
          <a:xfrm>
            <a:off x="627774" y="3801064"/>
            <a:ext cx="1440095" cy="973304"/>
          </a:xfrm>
          <a:custGeom>
            <a:avLst/>
            <a:gdLst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48834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64634 w 4347634"/>
              <a:gd name="connsiteY4" fmla="*/ 817033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261534 w 4347634"/>
              <a:gd name="connsiteY5" fmla="*/ 4487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1601 w 4347634"/>
              <a:gd name="connsiteY5" fmla="*/ 423333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673101 w 4347634"/>
              <a:gd name="connsiteY4" fmla="*/ 8212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47634"/>
              <a:gd name="connsiteY0" fmla="*/ 2696633 h 2696633"/>
              <a:gd name="connsiteX1" fmla="*/ 71967 w 4347634"/>
              <a:gd name="connsiteY1" fmla="*/ 2205567 h 2696633"/>
              <a:gd name="connsiteX2" fmla="*/ 186267 w 4347634"/>
              <a:gd name="connsiteY2" fmla="*/ 1710267 h 2696633"/>
              <a:gd name="connsiteX3" fmla="*/ 372534 w 4347634"/>
              <a:gd name="connsiteY3" fmla="*/ 1223433 h 2696633"/>
              <a:gd name="connsiteX4" fmla="*/ 745068 w 4347634"/>
              <a:gd name="connsiteY4" fmla="*/ 757766 h 2696633"/>
              <a:gd name="connsiteX5" fmla="*/ 1375835 w 4347634"/>
              <a:gd name="connsiteY5" fmla="*/ 402166 h 2696633"/>
              <a:gd name="connsiteX6" fmla="*/ 2573867 w 4347634"/>
              <a:gd name="connsiteY6" fmla="*/ 139700 h 2696633"/>
              <a:gd name="connsiteX7" fmla="*/ 4347634 w 4347634"/>
              <a:gd name="connsiteY7" fmla="*/ 0 h 2696633"/>
              <a:gd name="connsiteX0" fmla="*/ 0 w 4360334"/>
              <a:gd name="connsiteY0" fmla="*/ 2696633 h 2696633"/>
              <a:gd name="connsiteX1" fmla="*/ 71967 w 4360334"/>
              <a:gd name="connsiteY1" fmla="*/ 2205567 h 2696633"/>
              <a:gd name="connsiteX2" fmla="*/ 186267 w 4360334"/>
              <a:gd name="connsiteY2" fmla="*/ 1710267 h 2696633"/>
              <a:gd name="connsiteX3" fmla="*/ 372534 w 4360334"/>
              <a:gd name="connsiteY3" fmla="*/ 1223433 h 2696633"/>
              <a:gd name="connsiteX4" fmla="*/ 745068 w 4360334"/>
              <a:gd name="connsiteY4" fmla="*/ 757766 h 2696633"/>
              <a:gd name="connsiteX5" fmla="*/ 1375835 w 4360334"/>
              <a:gd name="connsiteY5" fmla="*/ 402166 h 2696633"/>
              <a:gd name="connsiteX6" fmla="*/ 2573867 w 4360334"/>
              <a:gd name="connsiteY6" fmla="*/ 139700 h 2696633"/>
              <a:gd name="connsiteX7" fmla="*/ 4360334 w 4360334"/>
              <a:gd name="connsiteY7" fmla="*/ 0 h 2696633"/>
              <a:gd name="connsiteX0" fmla="*/ 0 w 4368800"/>
              <a:gd name="connsiteY0" fmla="*/ 2683933 h 2683933"/>
              <a:gd name="connsiteX1" fmla="*/ 71967 w 4368800"/>
              <a:gd name="connsiteY1" fmla="*/ 2192867 h 2683933"/>
              <a:gd name="connsiteX2" fmla="*/ 186267 w 4368800"/>
              <a:gd name="connsiteY2" fmla="*/ 1697567 h 2683933"/>
              <a:gd name="connsiteX3" fmla="*/ 372534 w 4368800"/>
              <a:gd name="connsiteY3" fmla="*/ 1210733 h 2683933"/>
              <a:gd name="connsiteX4" fmla="*/ 745068 w 4368800"/>
              <a:gd name="connsiteY4" fmla="*/ 745066 h 2683933"/>
              <a:gd name="connsiteX5" fmla="*/ 1375835 w 4368800"/>
              <a:gd name="connsiteY5" fmla="*/ 389466 h 2683933"/>
              <a:gd name="connsiteX6" fmla="*/ 2573867 w 4368800"/>
              <a:gd name="connsiteY6" fmla="*/ 127000 h 2683933"/>
              <a:gd name="connsiteX7" fmla="*/ 4368800 w 4368800"/>
              <a:gd name="connsiteY7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2683933">
                <a:moveTo>
                  <a:pt x="0" y="2683933"/>
                </a:moveTo>
                <a:cubicBezTo>
                  <a:pt x="20461" y="2520597"/>
                  <a:pt x="40923" y="2357261"/>
                  <a:pt x="71967" y="2192867"/>
                </a:cubicBezTo>
                <a:cubicBezTo>
                  <a:pt x="103011" y="2028473"/>
                  <a:pt x="136173" y="1861256"/>
                  <a:pt x="186267" y="1697567"/>
                </a:cubicBezTo>
                <a:cubicBezTo>
                  <a:pt x="236361" y="1533878"/>
                  <a:pt x="279401" y="1369483"/>
                  <a:pt x="372534" y="1210733"/>
                </a:cubicBezTo>
                <a:cubicBezTo>
                  <a:pt x="465667" y="1051983"/>
                  <a:pt x="577851" y="881944"/>
                  <a:pt x="745068" y="745066"/>
                </a:cubicBezTo>
                <a:cubicBezTo>
                  <a:pt x="912285" y="608188"/>
                  <a:pt x="1071035" y="492477"/>
                  <a:pt x="1375835" y="389466"/>
                </a:cubicBezTo>
                <a:cubicBezTo>
                  <a:pt x="1680635" y="286455"/>
                  <a:pt x="2075040" y="191911"/>
                  <a:pt x="2573867" y="127000"/>
                </a:cubicBezTo>
                <a:cubicBezTo>
                  <a:pt x="3072695" y="62089"/>
                  <a:pt x="3740150" y="34572"/>
                  <a:pt x="4368800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2291365852"/>
              </p:ext>
            </p:extLst>
          </p:nvPr>
        </p:nvGraphicFramePr>
        <p:xfrm>
          <a:off x="0" y="-9409"/>
          <a:ext cx="9133164" cy="67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251521" y="821728"/>
            <a:ext cx="842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Est-ce si grave que cela ?</a:t>
            </a:r>
            <a:endParaRPr lang="fr-FR" sz="2400" dirty="0">
              <a:solidFill>
                <a:prstClr val="black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616592" y="5370476"/>
            <a:ext cx="1741490" cy="1022481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2229744" y="5398978"/>
            <a:ext cx="54000" cy="5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1018" y="3241340"/>
            <a:ext cx="2813449" cy="26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Connecteur droit avec flèche 76"/>
          <p:cNvCxnSpPr/>
          <p:nvPr/>
        </p:nvCxnSpPr>
        <p:spPr>
          <a:xfrm>
            <a:off x="7311193" y="4341918"/>
            <a:ext cx="0" cy="13680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78" name="ZoneTexte 18"/>
          <p:cNvSpPr txBox="1">
            <a:spLocks noChangeArrowheads="1"/>
          </p:cNvSpPr>
          <p:nvPr/>
        </p:nvSpPr>
        <p:spPr bwMode="auto">
          <a:xfrm rot="5400000">
            <a:off x="7238469" y="4841992"/>
            <a:ext cx="498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</a:p>
        </p:txBody>
      </p:sp>
      <p:sp>
        <p:nvSpPr>
          <p:cNvPr id="79" name="ZoneTexte 24"/>
          <p:cNvSpPr txBox="1">
            <a:spLocks noChangeArrowheads="1"/>
          </p:cNvSpPr>
          <p:nvPr/>
        </p:nvSpPr>
        <p:spPr bwMode="auto">
          <a:xfrm>
            <a:off x="6794767" y="6404310"/>
            <a:ext cx="1675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en profondeur</a:t>
            </a:r>
          </a:p>
        </p:txBody>
      </p:sp>
      <p:sp>
        <p:nvSpPr>
          <p:cNvPr id="80" name="Forme libre 79"/>
          <p:cNvSpPr/>
          <p:nvPr/>
        </p:nvSpPr>
        <p:spPr>
          <a:xfrm>
            <a:off x="7723515" y="4355566"/>
            <a:ext cx="847000" cy="1479470"/>
          </a:xfrm>
          <a:custGeom>
            <a:avLst/>
            <a:gdLst>
              <a:gd name="connsiteX0" fmla="*/ 1068636 w 1068636"/>
              <a:gd name="connsiteY0" fmla="*/ 0 h 1410159"/>
              <a:gd name="connsiteX1" fmla="*/ 914400 w 1068636"/>
              <a:gd name="connsiteY1" fmla="*/ 341523 h 1410159"/>
              <a:gd name="connsiteX2" fmla="*/ 374573 w 1068636"/>
              <a:gd name="connsiteY2" fmla="*/ 694062 h 1410159"/>
              <a:gd name="connsiteX3" fmla="*/ 99151 w 1068636"/>
              <a:gd name="connsiteY3" fmla="*/ 1057619 h 1410159"/>
              <a:gd name="connsiteX4" fmla="*/ 0 w 1068636"/>
              <a:gd name="connsiteY4" fmla="*/ 1410159 h 1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636" h="1410159">
                <a:moveTo>
                  <a:pt x="1068636" y="0"/>
                </a:moveTo>
                <a:cubicBezTo>
                  <a:pt x="1049356" y="112923"/>
                  <a:pt x="1030077" y="225846"/>
                  <a:pt x="914400" y="341523"/>
                </a:cubicBezTo>
                <a:cubicBezTo>
                  <a:pt x="798723" y="457200"/>
                  <a:pt x="510448" y="574713"/>
                  <a:pt x="374573" y="694062"/>
                </a:cubicBezTo>
                <a:cubicBezTo>
                  <a:pt x="238698" y="813411"/>
                  <a:pt x="161580" y="938270"/>
                  <a:pt x="99151" y="1057619"/>
                </a:cubicBezTo>
                <a:cubicBezTo>
                  <a:pt x="36722" y="1176969"/>
                  <a:pt x="18361" y="1293564"/>
                  <a:pt x="0" y="141015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ZoneTexte 28"/>
          <p:cNvSpPr txBox="1">
            <a:spLocks noChangeArrowheads="1"/>
          </p:cNvSpPr>
          <p:nvPr/>
        </p:nvSpPr>
        <p:spPr bwMode="auto">
          <a:xfrm>
            <a:off x="8672276" y="4410341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Zn</a:t>
            </a:r>
          </a:p>
        </p:txBody>
      </p:sp>
      <p:sp>
        <p:nvSpPr>
          <p:cNvPr id="82" name="ZoneTexte 29"/>
          <p:cNvSpPr txBox="1">
            <a:spLocks noChangeArrowheads="1"/>
          </p:cNvSpPr>
          <p:nvPr/>
        </p:nvSpPr>
        <p:spPr bwMode="auto">
          <a:xfrm>
            <a:off x="7764441" y="5969902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𝑧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orme libre 82"/>
          <p:cNvSpPr/>
          <p:nvPr/>
        </p:nvSpPr>
        <p:spPr>
          <a:xfrm>
            <a:off x="7723517" y="4341919"/>
            <a:ext cx="746645" cy="1007674"/>
          </a:xfrm>
          <a:custGeom>
            <a:avLst/>
            <a:gdLst>
              <a:gd name="connsiteX0" fmla="*/ 1068636 w 1068636"/>
              <a:gd name="connsiteY0" fmla="*/ 0 h 1410159"/>
              <a:gd name="connsiteX1" fmla="*/ 914400 w 1068636"/>
              <a:gd name="connsiteY1" fmla="*/ 341523 h 1410159"/>
              <a:gd name="connsiteX2" fmla="*/ 374573 w 1068636"/>
              <a:gd name="connsiteY2" fmla="*/ 694062 h 1410159"/>
              <a:gd name="connsiteX3" fmla="*/ 99151 w 1068636"/>
              <a:gd name="connsiteY3" fmla="*/ 1057619 h 1410159"/>
              <a:gd name="connsiteX4" fmla="*/ 0 w 1068636"/>
              <a:gd name="connsiteY4" fmla="*/ 1410159 h 1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636" h="1410159">
                <a:moveTo>
                  <a:pt x="1068636" y="0"/>
                </a:moveTo>
                <a:cubicBezTo>
                  <a:pt x="1049356" y="112923"/>
                  <a:pt x="1030077" y="225846"/>
                  <a:pt x="914400" y="341523"/>
                </a:cubicBezTo>
                <a:cubicBezTo>
                  <a:pt x="798723" y="457200"/>
                  <a:pt x="510448" y="574713"/>
                  <a:pt x="374573" y="694062"/>
                </a:cubicBezTo>
                <a:cubicBezTo>
                  <a:pt x="238698" y="813411"/>
                  <a:pt x="161580" y="938270"/>
                  <a:pt x="99151" y="1057619"/>
                </a:cubicBezTo>
                <a:cubicBezTo>
                  <a:pt x="36722" y="1176969"/>
                  <a:pt x="18361" y="1293564"/>
                  <a:pt x="0" y="1410159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orme libre 83"/>
          <p:cNvSpPr/>
          <p:nvPr/>
        </p:nvSpPr>
        <p:spPr>
          <a:xfrm>
            <a:off x="7723515" y="4355566"/>
            <a:ext cx="612272" cy="540524"/>
          </a:xfrm>
          <a:custGeom>
            <a:avLst/>
            <a:gdLst>
              <a:gd name="connsiteX0" fmla="*/ 1068636 w 1068636"/>
              <a:gd name="connsiteY0" fmla="*/ 0 h 1410159"/>
              <a:gd name="connsiteX1" fmla="*/ 914400 w 1068636"/>
              <a:gd name="connsiteY1" fmla="*/ 341523 h 1410159"/>
              <a:gd name="connsiteX2" fmla="*/ 374573 w 1068636"/>
              <a:gd name="connsiteY2" fmla="*/ 694062 h 1410159"/>
              <a:gd name="connsiteX3" fmla="*/ 99151 w 1068636"/>
              <a:gd name="connsiteY3" fmla="*/ 1057619 h 1410159"/>
              <a:gd name="connsiteX4" fmla="*/ 0 w 1068636"/>
              <a:gd name="connsiteY4" fmla="*/ 1410159 h 1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636" h="1410159">
                <a:moveTo>
                  <a:pt x="1068636" y="0"/>
                </a:moveTo>
                <a:cubicBezTo>
                  <a:pt x="1049356" y="112923"/>
                  <a:pt x="1030077" y="225846"/>
                  <a:pt x="914400" y="341523"/>
                </a:cubicBezTo>
                <a:cubicBezTo>
                  <a:pt x="798723" y="457200"/>
                  <a:pt x="510448" y="574713"/>
                  <a:pt x="374573" y="694062"/>
                </a:cubicBezTo>
                <a:cubicBezTo>
                  <a:pt x="238698" y="813411"/>
                  <a:pt x="161580" y="938270"/>
                  <a:pt x="99151" y="1057619"/>
                </a:cubicBezTo>
                <a:cubicBezTo>
                  <a:pt x="36722" y="1176969"/>
                  <a:pt x="18361" y="1293564"/>
                  <a:pt x="0" y="1410159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Connecteur droit avec flèche 84"/>
          <p:cNvCxnSpPr/>
          <p:nvPr/>
        </p:nvCxnSpPr>
        <p:spPr>
          <a:xfrm>
            <a:off x="7723515" y="4343963"/>
            <a:ext cx="0" cy="18360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6" name="Connecteur droit avec flèche 85"/>
          <p:cNvCxnSpPr/>
          <p:nvPr/>
        </p:nvCxnSpPr>
        <p:spPr>
          <a:xfrm>
            <a:off x="7723515" y="4352147"/>
            <a:ext cx="109277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87" name="ZoneTexte 86"/>
          <p:cNvSpPr txBox="1"/>
          <p:nvPr/>
        </p:nvSpPr>
        <p:spPr>
          <a:xfrm>
            <a:off x="8003613" y="5152342"/>
            <a:ext cx="90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Profils de pollution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292080" y="4808360"/>
            <a:ext cx="141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 </a:t>
            </a:r>
            <a:r>
              <a:rPr lang="fr-F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homogène</a:t>
            </a: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773868" y="4481649"/>
            <a:ext cx="1523831" cy="36000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Hydrodynamique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773868" y="4841715"/>
            <a:ext cx="1523831" cy="360000"/>
          </a:xfrm>
          <a:prstGeom prst="rect">
            <a:avLst/>
          </a:prstGeom>
          <a:solidFill>
            <a:srgbClr val="B8D9A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Transport dissous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773868" y="5201715"/>
            <a:ext cx="1523831" cy="381600"/>
          </a:xfrm>
          <a:prstGeom prst="rect">
            <a:avLst/>
          </a:prstGeom>
          <a:solidFill>
            <a:srgbClr val="FF9F9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Physico-chimie</a:t>
            </a:r>
          </a:p>
        </p:txBody>
      </p:sp>
      <p:pic>
        <p:nvPicPr>
          <p:cNvPr id="92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1347" y="2619956"/>
            <a:ext cx="266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Accolade fermante 92"/>
          <p:cNvSpPr/>
          <p:nvPr/>
        </p:nvSpPr>
        <p:spPr>
          <a:xfrm>
            <a:off x="4380584" y="4480609"/>
            <a:ext cx="252253" cy="1108631"/>
          </a:xfrm>
          <a:prstGeom prst="rightBrace">
            <a:avLst>
              <a:gd name="adj1" fmla="val 62750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Connecteur droit avec flèche 93"/>
          <p:cNvCxnSpPr/>
          <p:nvPr/>
        </p:nvCxnSpPr>
        <p:spPr>
          <a:xfrm>
            <a:off x="4775794" y="5810322"/>
            <a:ext cx="24120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>
                <a:off x="5558818" y="5842566"/>
                <a:ext cx="905376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1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2%</m:t>
                      </m:r>
                      <m:r>
                        <a:rPr kumimoji="0" lang="en-US" sz="1801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0" lang="en-US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fr-FR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𝐵𝑉</m:t>
                          </m:r>
                        </m:sub>
                      </m:sSub>
                    </m:oMath>
                  </m:oMathPara>
                </a14:m>
                <a:endParaRPr kumimoji="0" lang="en-US" sz="18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18" y="5842566"/>
                <a:ext cx="905376" cy="277127"/>
              </a:xfrm>
              <a:prstGeom prst="rect">
                <a:avLst/>
              </a:prstGeom>
              <a:blipFill rotWithShape="0">
                <a:blip r:embed="rId9"/>
                <a:stretch>
                  <a:fillRect l="-6757" r="-1351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Image 9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118" y="6177695"/>
            <a:ext cx="194370" cy="563673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4753" y="6177695"/>
            <a:ext cx="194370" cy="563673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8435" y="6177695"/>
            <a:ext cx="194370" cy="563673"/>
          </a:xfrm>
          <a:prstGeom prst="rect">
            <a:avLst/>
          </a:prstGeom>
        </p:spPr>
      </p:pic>
      <p:sp>
        <p:nvSpPr>
          <p:cNvPr id="99" name="ZoneTexte 24"/>
          <p:cNvSpPr txBox="1">
            <a:spLocks noChangeArrowheads="1"/>
          </p:cNvSpPr>
          <p:nvPr/>
        </p:nvSpPr>
        <p:spPr bwMode="auto">
          <a:xfrm>
            <a:off x="2987824" y="4077072"/>
            <a:ext cx="1142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1" cstate="print"/>
          <a:srcRect t="6573"/>
          <a:stretch>
            <a:fillRect/>
          </a:stretch>
        </p:blipFill>
        <p:spPr bwMode="auto">
          <a:xfrm>
            <a:off x="4305183" y="2177721"/>
            <a:ext cx="1664216" cy="7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1" cstate="print"/>
          <a:srcRect t="6573"/>
          <a:stretch>
            <a:fillRect/>
          </a:stretch>
        </p:blipFill>
        <p:spPr bwMode="auto">
          <a:xfrm>
            <a:off x="2643911" y="2177721"/>
            <a:ext cx="1664216" cy="7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1" cstate="print"/>
          <a:srcRect t="6573"/>
          <a:stretch>
            <a:fillRect/>
          </a:stretch>
        </p:blipFill>
        <p:spPr bwMode="auto">
          <a:xfrm>
            <a:off x="984783" y="2179242"/>
            <a:ext cx="1664216" cy="7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102"/>
          <p:cNvSpPr/>
          <p:nvPr/>
        </p:nvSpPr>
        <p:spPr>
          <a:xfrm>
            <a:off x="992815" y="2791361"/>
            <a:ext cx="4976584" cy="103136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992815" y="2894497"/>
            <a:ext cx="496855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5" name="Connecteur droit 104"/>
          <p:cNvCxnSpPr/>
          <p:nvPr/>
        </p:nvCxnSpPr>
        <p:spPr>
          <a:xfrm flipV="1">
            <a:off x="992815" y="2438553"/>
            <a:ext cx="0" cy="4644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6" name="Connecteur droit 105"/>
          <p:cNvCxnSpPr/>
          <p:nvPr/>
        </p:nvCxnSpPr>
        <p:spPr>
          <a:xfrm flipV="1">
            <a:off x="5961367" y="2438553"/>
            <a:ext cx="0" cy="4644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08" name="Picture 2" descr="http://t3.gstatic.com/images?q=tbn:ANd9GcTN4ZBWlTgQvXCEwh6WYwvJV1dRt8MZoXuF9PBQHVP2BsoaMIx1"/>
          <p:cNvPicPr>
            <a:picLocks noChangeAspect="1" noChangeArrowheads="1"/>
          </p:cNvPicPr>
          <p:nvPr/>
        </p:nvPicPr>
        <p:blipFill>
          <a:blip r:embed="rId13" cstate="print"/>
          <a:srcRect t="15118"/>
          <a:stretch>
            <a:fillRect/>
          </a:stretch>
        </p:blipFill>
        <p:spPr bwMode="auto">
          <a:xfrm>
            <a:off x="3991756" y="1271737"/>
            <a:ext cx="1081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Connecteur droit avec flèche 109"/>
          <p:cNvCxnSpPr/>
          <p:nvPr/>
        </p:nvCxnSpPr>
        <p:spPr>
          <a:xfrm>
            <a:off x="992814" y="2132856"/>
            <a:ext cx="50040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1" name="Cylindre 110"/>
          <p:cNvSpPr/>
          <p:nvPr/>
        </p:nvSpPr>
        <p:spPr>
          <a:xfrm rot="8392123">
            <a:off x="4483872" y="2889083"/>
            <a:ext cx="235515" cy="1170675"/>
          </a:xfrm>
          <a:prstGeom prst="can">
            <a:avLst>
              <a:gd name="adj" fmla="val 62332"/>
            </a:avLst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5071876" y="1501979"/>
                <a:ext cx="5257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876" y="1501979"/>
                <a:ext cx="525755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ZoneTexte 112"/>
              <p:cNvSpPr txBox="1"/>
              <p:nvPr/>
            </p:nvSpPr>
            <p:spPr>
              <a:xfrm>
                <a:off x="3331970" y="1796270"/>
                <a:ext cx="403637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fr-FR" sz="1801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𝐵𝑉</m:t>
                          </m:r>
                        </m:sub>
                      </m:sSub>
                    </m:oMath>
                  </m:oMathPara>
                </a14:m>
                <a:endParaRPr kumimoji="0" lang="en-US" sz="18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3" name="ZoneTexte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70" y="1796270"/>
                <a:ext cx="403637" cy="277127"/>
              </a:xfrm>
              <a:prstGeom prst="rect">
                <a:avLst/>
              </a:prstGeom>
              <a:blipFill rotWithShape="0">
                <a:blip r:embed="rId15"/>
                <a:stretch>
                  <a:fillRect l="-13636" r="-4545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ZoneTexte 7"/>
              <p:cNvSpPr txBox="1">
                <a:spLocks noChangeArrowheads="1"/>
              </p:cNvSpPr>
              <p:nvPr/>
            </p:nvSpPr>
            <p:spPr bwMode="auto">
              <a:xfrm>
                <a:off x="4030333" y="3472504"/>
                <a:ext cx="393471" cy="332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4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0333" y="3472504"/>
                <a:ext cx="393471" cy="3329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/>
              <p:cNvSpPr txBox="1"/>
              <p:nvPr/>
            </p:nvSpPr>
            <p:spPr>
              <a:xfrm>
                <a:off x="6654615" y="2786016"/>
                <a:ext cx="706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𝐸𝑇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5" name="ZoneText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15" y="2786016"/>
                <a:ext cx="706219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5217" t="-7143" b="-19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Accolade fermante 115"/>
          <p:cNvSpPr/>
          <p:nvPr/>
        </p:nvSpPr>
        <p:spPr>
          <a:xfrm>
            <a:off x="2365190" y="3640469"/>
            <a:ext cx="252253" cy="3084293"/>
          </a:xfrm>
          <a:prstGeom prst="rightBrace">
            <a:avLst>
              <a:gd name="adj1" fmla="val 62750"/>
              <a:gd name="adj2" fmla="val 57186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51008" y="4459910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3844" y="4204876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24168" y="3928877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07597" y="3821294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751260" y="3787864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23" name="Connecteur droit avec flèche 122"/>
          <p:cNvCxnSpPr/>
          <p:nvPr/>
        </p:nvCxnSpPr>
        <p:spPr>
          <a:xfrm flipV="1">
            <a:off x="622182" y="3758966"/>
            <a:ext cx="0" cy="104360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4" name="Connecteur droit avec flèche 123"/>
          <p:cNvCxnSpPr/>
          <p:nvPr/>
        </p:nvCxnSpPr>
        <p:spPr>
          <a:xfrm flipV="1">
            <a:off x="570008" y="4760577"/>
            <a:ext cx="1728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5" name="Rectangle 124"/>
          <p:cNvSpPr/>
          <p:nvPr/>
        </p:nvSpPr>
        <p:spPr>
          <a:xfrm>
            <a:off x="616591" y="4647311"/>
            <a:ext cx="54000" cy="5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224294" y="3767926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28"/>
              <p:cNvSpPr txBox="1">
                <a:spLocks noChangeArrowheads="1"/>
              </p:cNvSpPr>
              <p:nvPr/>
            </p:nvSpPr>
            <p:spPr bwMode="auto">
              <a:xfrm>
                <a:off x="1946448" y="4784607"/>
                <a:ext cx="482120" cy="324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7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448" y="4784607"/>
                <a:ext cx="482120" cy="3243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ZoneTexte 28"/>
              <p:cNvSpPr txBox="1">
                <a:spLocks noChangeArrowheads="1"/>
              </p:cNvSpPr>
              <p:nvPr/>
            </p:nvSpPr>
            <p:spPr bwMode="auto">
              <a:xfrm>
                <a:off x="179512" y="3706295"/>
                <a:ext cx="471924" cy="324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706295"/>
                <a:ext cx="471924" cy="32438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/>
        </p:nvSpPr>
        <p:spPr>
          <a:xfrm>
            <a:off x="651008" y="6092287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33844" y="5837253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024168" y="5561254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407597" y="5453671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51260" y="5420241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34" name="Connecteur droit avec flèche 133"/>
          <p:cNvCxnSpPr/>
          <p:nvPr/>
        </p:nvCxnSpPr>
        <p:spPr>
          <a:xfrm flipV="1">
            <a:off x="622182" y="5391343"/>
            <a:ext cx="0" cy="104360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5" name="Connecteur droit avec flèche 134"/>
          <p:cNvCxnSpPr/>
          <p:nvPr/>
        </p:nvCxnSpPr>
        <p:spPr>
          <a:xfrm flipV="1">
            <a:off x="570008" y="6392954"/>
            <a:ext cx="1728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6" name="Rectangle 135"/>
          <p:cNvSpPr/>
          <p:nvPr/>
        </p:nvSpPr>
        <p:spPr>
          <a:xfrm>
            <a:off x="616591" y="6279688"/>
            <a:ext cx="54000" cy="5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ZoneTexte 28"/>
              <p:cNvSpPr txBox="1">
                <a:spLocks noChangeArrowheads="1"/>
              </p:cNvSpPr>
              <p:nvPr/>
            </p:nvSpPr>
            <p:spPr bwMode="auto">
              <a:xfrm>
                <a:off x="1946448" y="6416984"/>
                <a:ext cx="482120" cy="324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7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448" y="6416984"/>
                <a:ext cx="482120" cy="3243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ZoneTexte 28"/>
              <p:cNvSpPr txBox="1">
                <a:spLocks noChangeArrowheads="1"/>
              </p:cNvSpPr>
              <p:nvPr/>
            </p:nvSpPr>
            <p:spPr bwMode="auto">
              <a:xfrm>
                <a:off x="179512" y="5338672"/>
                <a:ext cx="471924" cy="324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8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338672"/>
                <a:ext cx="471924" cy="32438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ZoneTexte 24"/>
          <p:cNvSpPr txBox="1">
            <a:spLocks noChangeArrowheads="1"/>
          </p:cNvSpPr>
          <p:nvPr/>
        </p:nvSpPr>
        <p:spPr bwMode="auto">
          <a:xfrm>
            <a:off x="1219849" y="4833634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</p:txBody>
      </p:sp>
      <p:pic>
        <p:nvPicPr>
          <p:cNvPr id="141" name="Picture 2" descr="http://t3.gstatic.com/images?q=tbn:ANd9GcTN4ZBWlTgQvXCEwh6WYwvJV1dRt8MZoXuF9PBQHVP2BsoaMIx1"/>
          <p:cNvPicPr>
            <a:picLocks noChangeAspect="1" noChangeArrowheads="1"/>
          </p:cNvPicPr>
          <p:nvPr/>
        </p:nvPicPr>
        <p:blipFill>
          <a:blip r:embed="rId13" cstate="print"/>
          <a:srcRect t="15118"/>
          <a:stretch>
            <a:fillRect/>
          </a:stretch>
        </p:blipFill>
        <p:spPr bwMode="auto">
          <a:xfrm>
            <a:off x="1903524" y="1287207"/>
            <a:ext cx="1081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ZoneTexte 24"/>
          <p:cNvSpPr txBox="1">
            <a:spLocks noChangeArrowheads="1"/>
          </p:cNvSpPr>
          <p:nvPr/>
        </p:nvSpPr>
        <p:spPr bwMode="auto">
          <a:xfrm>
            <a:off x="179512" y="3212976"/>
            <a:ext cx="2627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 expérimentaux</a:t>
            </a: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75" grpId="0" animBg="1"/>
      <p:bldP spid="79" grpId="0"/>
      <p:bldP spid="80" grpId="0" animBg="1"/>
      <p:bldP spid="81" grpId="0"/>
      <p:bldP spid="82" grpId="0"/>
      <p:bldP spid="83" grpId="0" animBg="1"/>
      <p:bldP spid="84" grpId="0" animBg="1"/>
      <p:bldP spid="87" grpId="0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5" grpId="0" animBg="1"/>
      <p:bldP spid="126" grpId="0" animBg="1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7" grpId="0"/>
      <p:bldP spid="138" grpId="0"/>
      <p:bldP spid="139" grpId="0"/>
      <p:bldP spid="14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17996</TotalTime>
  <Words>591</Words>
  <Application>Microsoft Office PowerPoint</Application>
  <PresentationFormat>Affichage à l'écran (4:3)</PresentationFormat>
  <Paragraphs>250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Infiltration à la source des eaux de ruissellement</dc:title>
  <dc:creator>Damien</dc:creator>
  <cp:lastModifiedBy>Kelsey FLANAGAN</cp:lastModifiedBy>
  <cp:revision>1177</cp:revision>
  <dcterms:created xsi:type="dcterms:W3CDTF">2015-06-24T13:17:12Z</dcterms:created>
  <dcterms:modified xsi:type="dcterms:W3CDTF">2018-11-07T13:46:08Z</dcterms:modified>
</cp:coreProperties>
</file>